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5C4A3-BDED-2945-875A-C038BE60C46A}" v="1166" dt="2022-03-24T20:02:59.84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p:restoredTop sz="89083"/>
  </p:normalViewPr>
  <p:slideViewPr>
    <p:cSldViewPr snapToGrid="0" snapToObjects="1">
      <p:cViewPr varScale="1">
        <p:scale>
          <a:sx n="172" d="100"/>
          <a:sy n="172" d="100"/>
        </p:scale>
        <p:origin x="26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Ramiro Pena" userId="2dff1911-06f7-4ee0-a567-955fed8ac603" providerId="ADAL" clId="{0005C4A3-BDED-2945-875A-C038BE60C46A}"/>
    <pc:docChg chg="undo redo custSel addSld modSld">
      <pc:chgData name="Ramiro Pena" userId="2dff1911-06f7-4ee0-a567-955fed8ac603" providerId="ADAL" clId="{0005C4A3-BDED-2945-875A-C038BE60C46A}" dt="2022-03-24T21:39:23.435" v="8532" actId="1076"/>
      <pc:docMkLst>
        <pc:docMk/>
      </pc:docMkLst>
      <pc:sldChg chg="modSp mod">
        <pc:chgData name="Ramiro Pena" userId="2dff1911-06f7-4ee0-a567-955fed8ac603" providerId="ADAL" clId="{0005C4A3-BDED-2945-875A-C038BE60C46A}" dt="2022-03-22T02:15:31.445" v="2037" actId="20577"/>
        <pc:sldMkLst>
          <pc:docMk/>
          <pc:sldMk cId="1553432724" sldId="262"/>
        </pc:sldMkLst>
        <pc:spChg chg="mod">
          <ac:chgData name="Ramiro Pena" userId="2dff1911-06f7-4ee0-a567-955fed8ac603" providerId="ADAL" clId="{0005C4A3-BDED-2945-875A-C038BE60C46A}" dt="2022-03-22T02:15:31.445" v="2037" actId="20577"/>
          <ac:spMkLst>
            <pc:docMk/>
            <pc:sldMk cId="1553432724" sldId="262"/>
            <ac:spMk id="7" creationId="{0BFEC426-B615-E549-83E5-140FD588BC64}"/>
          </ac:spMkLst>
        </pc:spChg>
      </pc:sldChg>
      <pc:sldChg chg="addSp delSp modSp mod">
        <pc:chgData name="Ramiro Pena" userId="2dff1911-06f7-4ee0-a567-955fed8ac603" providerId="ADAL" clId="{0005C4A3-BDED-2945-875A-C038BE60C46A}" dt="2022-03-22T03:32:31.759" v="3024" actId="167"/>
        <pc:sldMkLst>
          <pc:docMk/>
          <pc:sldMk cId="3288665831" sldId="263"/>
        </pc:sldMkLst>
        <pc:spChg chg="add del mod">
          <ac:chgData name="Ramiro Pena" userId="2dff1911-06f7-4ee0-a567-955fed8ac603" providerId="ADAL" clId="{0005C4A3-BDED-2945-875A-C038BE60C46A}" dt="2022-03-22T03:32:31.759" v="3024" actId="167"/>
          <ac:spMkLst>
            <pc:docMk/>
            <pc:sldMk cId="3288665831" sldId="263"/>
            <ac:spMk id="5" creationId="{1B07C49E-AFFC-EC46-8930-E4D428F5F943}"/>
          </ac:spMkLst>
        </pc:spChg>
        <pc:graphicFrameChg chg="add del mod">
          <ac:chgData name="Ramiro Pena" userId="2dff1911-06f7-4ee0-a567-955fed8ac603" providerId="ADAL" clId="{0005C4A3-BDED-2945-875A-C038BE60C46A}" dt="2022-03-22T03:16:51.078" v="2367" actId="12084"/>
          <ac:graphicFrameMkLst>
            <pc:docMk/>
            <pc:sldMk cId="3288665831" sldId="263"/>
            <ac:graphicFrameMk id="2" creationId="{79F27068-B4C2-9D47-AA71-6E6F5EFAF97E}"/>
          </ac:graphicFrameMkLst>
        </pc:graphicFrameChg>
        <pc:graphicFrameChg chg="add mod modGraphic">
          <ac:chgData name="Ramiro Pena" userId="2dff1911-06f7-4ee0-a567-955fed8ac603" providerId="ADAL" clId="{0005C4A3-BDED-2945-875A-C038BE60C46A}" dt="2022-03-22T03:28:01.128" v="2984" actId="1076"/>
          <ac:graphicFrameMkLst>
            <pc:docMk/>
            <pc:sldMk cId="3288665831" sldId="263"/>
            <ac:graphicFrameMk id="3" creationId="{240EBD72-62DE-CD4F-8824-0F8D9EF4D951}"/>
          </ac:graphicFrameMkLst>
        </pc:graphicFrameChg>
        <pc:graphicFrameChg chg="add mod">
          <ac:chgData name="Ramiro Pena" userId="2dff1911-06f7-4ee0-a567-955fed8ac603" providerId="ADAL" clId="{0005C4A3-BDED-2945-875A-C038BE60C46A}" dt="2022-03-22T03:25:02.936" v="2824" actId="167"/>
          <ac:graphicFrameMkLst>
            <pc:docMk/>
            <pc:sldMk cId="3288665831" sldId="263"/>
            <ac:graphicFrameMk id="7" creationId="{3F77ADA4-3844-0D45-8563-23E15230D890}"/>
          </ac:graphicFrameMkLst>
        </pc:graphicFrameChg>
      </pc:sldChg>
      <pc:sldChg chg="addSp delSp modSp mod">
        <pc:chgData name="Ramiro Pena" userId="2dff1911-06f7-4ee0-a567-955fed8ac603" providerId="ADAL" clId="{0005C4A3-BDED-2945-875A-C038BE60C46A}" dt="2022-03-22T03:57:41.796" v="3547" actId="1076"/>
        <pc:sldMkLst>
          <pc:docMk/>
          <pc:sldMk cId="2987552906" sldId="264"/>
        </pc:sldMkLst>
        <pc:spChg chg="del mod">
          <ac:chgData name="Ramiro Pena" userId="2dff1911-06f7-4ee0-a567-955fed8ac603" providerId="ADAL" clId="{0005C4A3-BDED-2945-875A-C038BE60C46A}" dt="2022-03-22T03:54:58.839" v="3525" actId="478"/>
          <ac:spMkLst>
            <pc:docMk/>
            <pc:sldMk cId="2987552906" sldId="264"/>
            <ac:spMk id="5" creationId="{1B07C49E-AFFC-EC46-8930-E4D428F5F943}"/>
          </ac:spMkLst>
        </pc:spChg>
        <pc:spChg chg="add mod">
          <ac:chgData name="Ramiro Pena" userId="2dff1911-06f7-4ee0-a567-955fed8ac603" providerId="ADAL" clId="{0005C4A3-BDED-2945-875A-C038BE60C46A}" dt="2022-03-22T03:57:41.796" v="3547" actId="1076"/>
          <ac:spMkLst>
            <pc:docMk/>
            <pc:sldMk cId="2987552906" sldId="264"/>
            <ac:spMk id="13" creationId="{5F1099F1-B92B-C947-913A-1A000ED3E17A}"/>
          </ac:spMkLst>
        </pc:spChg>
        <pc:graphicFrameChg chg="add mod">
          <ac:chgData name="Ramiro Pena" userId="2dff1911-06f7-4ee0-a567-955fed8ac603" providerId="ADAL" clId="{0005C4A3-BDED-2945-875A-C038BE60C46A}" dt="2022-03-22T03:54:48.219" v="3524" actId="1076"/>
          <ac:graphicFrameMkLst>
            <pc:docMk/>
            <pc:sldMk cId="2987552906" sldId="264"/>
            <ac:graphicFrameMk id="6" creationId="{CA618CEA-DACB-0445-B202-2648B54EE2A6}"/>
          </ac:graphicFrameMkLst>
        </pc:graphicFrameChg>
        <pc:picChg chg="add mod">
          <ac:chgData name="Ramiro Pena" userId="2dff1911-06f7-4ee0-a567-955fed8ac603" providerId="ADAL" clId="{0005C4A3-BDED-2945-875A-C038BE60C46A}" dt="2022-03-22T03:55:29.640" v="3528" actId="1076"/>
          <ac:picMkLst>
            <pc:docMk/>
            <pc:sldMk cId="2987552906" sldId="264"/>
            <ac:picMk id="2" creationId="{05F00B1C-74A0-3944-8DD8-2D0322E1CE65}"/>
          </ac:picMkLst>
        </pc:picChg>
        <pc:picChg chg="add mod">
          <ac:chgData name="Ramiro Pena" userId="2dff1911-06f7-4ee0-a567-955fed8ac603" providerId="ADAL" clId="{0005C4A3-BDED-2945-875A-C038BE60C46A}" dt="2022-03-22T03:55:50.351" v="3531" actId="14100"/>
          <ac:picMkLst>
            <pc:docMk/>
            <pc:sldMk cId="2987552906" sldId="264"/>
            <ac:picMk id="3" creationId="{A8B713AC-0FF3-DA41-9195-88CA9C2ACC4A}"/>
          </ac:picMkLst>
        </pc:picChg>
        <pc:picChg chg="add mod">
          <ac:chgData name="Ramiro Pena" userId="2dff1911-06f7-4ee0-a567-955fed8ac603" providerId="ADAL" clId="{0005C4A3-BDED-2945-875A-C038BE60C46A}" dt="2022-03-22T03:56:12.331" v="3534" actId="14100"/>
          <ac:picMkLst>
            <pc:docMk/>
            <pc:sldMk cId="2987552906" sldId="264"/>
            <ac:picMk id="7" creationId="{0822F3A2-9C73-4A4D-924C-6DE615F67A2C}"/>
          </ac:picMkLst>
        </pc:picChg>
        <pc:picChg chg="add mod">
          <ac:chgData name="Ramiro Pena" userId="2dff1911-06f7-4ee0-a567-955fed8ac603" providerId="ADAL" clId="{0005C4A3-BDED-2945-875A-C038BE60C46A}" dt="2022-03-22T03:56:30.640" v="3537" actId="14100"/>
          <ac:picMkLst>
            <pc:docMk/>
            <pc:sldMk cId="2987552906" sldId="264"/>
            <ac:picMk id="9" creationId="{FA5A7AC8-13A4-3843-8457-533E93EE3589}"/>
          </ac:picMkLst>
        </pc:picChg>
        <pc:picChg chg="add mod">
          <ac:chgData name="Ramiro Pena" userId="2dff1911-06f7-4ee0-a567-955fed8ac603" providerId="ADAL" clId="{0005C4A3-BDED-2945-875A-C038BE60C46A}" dt="2022-03-22T03:56:51.536" v="3540" actId="14100"/>
          <ac:picMkLst>
            <pc:docMk/>
            <pc:sldMk cId="2987552906" sldId="264"/>
            <ac:picMk id="10" creationId="{58BE568C-A96E-2346-9015-3D98CDC431A2}"/>
          </ac:picMkLst>
        </pc:picChg>
        <pc:picChg chg="add mod">
          <ac:chgData name="Ramiro Pena" userId="2dff1911-06f7-4ee0-a567-955fed8ac603" providerId="ADAL" clId="{0005C4A3-BDED-2945-875A-C038BE60C46A}" dt="2022-03-22T03:57:13.149" v="3542" actId="1076"/>
          <ac:picMkLst>
            <pc:docMk/>
            <pc:sldMk cId="2987552906" sldId="264"/>
            <ac:picMk id="11" creationId="{DDB87B2B-A0F2-0849-9F51-5882A263CF92}"/>
          </ac:picMkLst>
        </pc:picChg>
        <pc:picChg chg="add mod">
          <ac:chgData name="Ramiro Pena" userId="2dff1911-06f7-4ee0-a567-955fed8ac603" providerId="ADAL" clId="{0005C4A3-BDED-2945-875A-C038BE60C46A}" dt="2022-03-22T03:57:29.977" v="3544" actId="1076"/>
          <ac:picMkLst>
            <pc:docMk/>
            <pc:sldMk cId="2987552906" sldId="264"/>
            <ac:picMk id="12" creationId="{598CEA41-4D9F-2D46-A9E6-5C1B434FB0AA}"/>
          </ac:picMkLst>
        </pc:picChg>
      </pc:sldChg>
      <pc:sldChg chg="addSp modSp mod">
        <pc:chgData name="Ramiro Pena" userId="2dff1911-06f7-4ee0-a567-955fed8ac603" providerId="ADAL" clId="{0005C4A3-BDED-2945-875A-C038BE60C46A}" dt="2022-03-22T04:19:26.937" v="3853" actId="313"/>
        <pc:sldMkLst>
          <pc:docMk/>
          <pc:sldMk cId="1578726356" sldId="265"/>
        </pc:sldMkLst>
        <pc:spChg chg="mod">
          <ac:chgData name="Ramiro Pena" userId="2dff1911-06f7-4ee0-a567-955fed8ac603" providerId="ADAL" clId="{0005C4A3-BDED-2945-875A-C038BE60C46A}" dt="2022-03-22T04:19:26.937" v="3853" actId="313"/>
          <ac:spMkLst>
            <pc:docMk/>
            <pc:sldMk cId="1578726356" sldId="265"/>
            <ac:spMk id="5" creationId="{1B07C49E-AFFC-EC46-8930-E4D428F5F943}"/>
          </ac:spMkLst>
        </pc:spChg>
        <pc:spChg chg="add mod">
          <ac:chgData name="Ramiro Pena" userId="2dff1911-06f7-4ee0-a567-955fed8ac603" providerId="ADAL" clId="{0005C4A3-BDED-2945-875A-C038BE60C46A}" dt="2022-03-22T04:17:31.627" v="3852" actId="1076"/>
          <ac:spMkLst>
            <pc:docMk/>
            <pc:sldMk cId="1578726356" sldId="265"/>
            <ac:spMk id="6" creationId="{C9A5AE69-E972-2D47-BA17-F84A4AAD901C}"/>
          </ac:spMkLst>
        </pc:spChg>
      </pc:sldChg>
      <pc:sldChg chg="addSp delSp modSp mod modNotesTx">
        <pc:chgData name="Ramiro Pena" userId="2dff1911-06f7-4ee0-a567-955fed8ac603" providerId="ADAL" clId="{0005C4A3-BDED-2945-875A-C038BE60C46A}" dt="2022-03-22T04:08:50.093" v="3698" actId="20577"/>
        <pc:sldMkLst>
          <pc:docMk/>
          <pc:sldMk cId="779971636" sldId="266"/>
        </pc:sldMkLst>
        <pc:spChg chg="del mod">
          <ac:chgData name="Ramiro Pena" userId="2dff1911-06f7-4ee0-a567-955fed8ac603" providerId="ADAL" clId="{0005C4A3-BDED-2945-875A-C038BE60C46A}" dt="2022-03-22T04:04:20.290" v="3570" actId="478"/>
          <ac:spMkLst>
            <pc:docMk/>
            <pc:sldMk cId="779971636" sldId="266"/>
            <ac:spMk id="5" creationId="{1B07C49E-AFFC-EC46-8930-E4D428F5F943}"/>
          </ac:spMkLst>
        </pc:spChg>
        <pc:spChg chg="add mod">
          <ac:chgData name="Ramiro Pena" userId="2dff1911-06f7-4ee0-a567-955fed8ac603" providerId="ADAL" clId="{0005C4A3-BDED-2945-875A-C038BE60C46A}" dt="2022-03-22T04:03:24.306" v="3568" actId="1076"/>
          <ac:spMkLst>
            <pc:docMk/>
            <pc:sldMk cId="779971636" sldId="266"/>
            <ac:spMk id="6" creationId="{07DC5291-8F97-6148-9365-E627A8134780}"/>
          </ac:spMkLst>
        </pc:spChg>
        <pc:spChg chg="add del">
          <ac:chgData name="Ramiro Pena" userId="2dff1911-06f7-4ee0-a567-955fed8ac603" providerId="ADAL" clId="{0005C4A3-BDED-2945-875A-C038BE60C46A}" dt="2022-03-22T04:05:15.535" v="3578" actId="22"/>
          <ac:spMkLst>
            <pc:docMk/>
            <pc:sldMk cId="779971636" sldId="266"/>
            <ac:spMk id="8" creationId="{1E7C068A-BF55-D14D-88D4-E9AA0BE29098}"/>
          </ac:spMkLst>
        </pc:spChg>
        <pc:spChg chg="add mod">
          <ac:chgData name="Ramiro Pena" userId="2dff1911-06f7-4ee0-a567-955fed8ac603" providerId="ADAL" clId="{0005C4A3-BDED-2945-875A-C038BE60C46A}" dt="2022-03-22T04:08:50.093" v="3698" actId="20577"/>
          <ac:spMkLst>
            <pc:docMk/>
            <pc:sldMk cId="779971636" sldId="266"/>
            <ac:spMk id="9" creationId="{62312243-87C4-0144-A506-CBB1B39F9D3F}"/>
          </ac:spMkLst>
        </pc:spChg>
        <pc:picChg chg="add mod">
          <ac:chgData name="Ramiro Pena" userId="2dff1911-06f7-4ee0-a567-955fed8ac603" providerId="ADAL" clId="{0005C4A3-BDED-2945-875A-C038BE60C46A}" dt="2022-03-22T04:08:10.197" v="3622" actId="1076"/>
          <ac:picMkLst>
            <pc:docMk/>
            <pc:sldMk cId="779971636" sldId="266"/>
            <ac:picMk id="2" creationId="{7238B651-3F52-D945-BBFE-53EA6298732F}"/>
          </ac:picMkLst>
        </pc:picChg>
        <pc:picChg chg="add mod">
          <ac:chgData name="Ramiro Pena" userId="2dff1911-06f7-4ee0-a567-955fed8ac603" providerId="ADAL" clId="{0005C4A3-BDED-2945-875A-C038BE60C46A}" dt="2022-03-22T04:08:12.001" v="3623" actId="1076"/>
          <ac:picMkLst>
            <pc:docMk/>
            <pc:sldMk cId="779971636" sldId="266"/>
            <ac:picMk id="10" creationId="{21D6FB66-FFEE-2A47-9EC9-060AF1932B2B}"/>
          </ac:picMkLst>
        </pc:picChg>
      </pc:sldChg>
      <pc:sldChg chg="addSp delSp modSp mod">
        <pc:chgData name="Ramiro Pena" userId="2dff1911-06f7-4ee0-a567-955fed8ac603" providerId="ADAL" clId="{0005C4A3-BDED-2945-875A-C038BE60C46A}" dt="2022-03-24T05:09:56.364" v="5955" actId="20577"/>
        <pc:sldMkLst>
          <pc:docMk/>
          <pc:sldMk cId="3865605948" sldId="269"/>
        </pc:sldMkLst>
        <pc:spChg chg="del mod">
          <ac:chgData name="Ramiro Pena" userId="2dff1911-06f7-4ee0-a567-955fed8ac603" providerId="ADAL" clId="{0005C4A3-BDED-2945-875A-C038BE60C46A}" dt="2022-03-24T05:08:08.862" v="5734" actId="478"/>
          <ac:spMkLst>
            <pc:docMk/>
            <pc:sldMk cId="3865605948" sldId="269"/>
            <ac:spMk id="3" creationId="{373827F3-F386-AA4E-80ED-D86DEF8C158D}"/>
          </ac:spMkLst>
        </pc:spChg>
        <pc:spChg chg="add mod">
          <ac:chgData name="Ramiro Pena" userId="2dff1911-06f7-4ee0-a567-955fed8ac603" providerId="ADAL" clId="{0005C4A3-BDED-2945-875A-C038BE60C46A}" dt="2022-03-24T05:09:56.364" v="5955" actId="20577"/>
          <ac:spMkLst>
            <pc:docMk/>
            <pc:sldMk cId="3865605948" sldId="269"/>
            <ac:spMk id="7" creationId="{B1C8A315-28B2-5044-89D1-79AC3A64DF2C}"/>
          </ac:spMkLst>
        </pc:spChg>
        <pc:picChg chg="add del mod">
          <ac:chgData name="Ramiro Pena" userId="2dff1911-06f7-4ee0-a567-955fed8ac603" providerId="ADAL" clId="{0005C4A3-BDED-2945-875A-C038BE60C46A}" dt="2022-03-24T05:07:51.463" v="5730" actId="478"/>
          <ac:picMkLst>
            <pc:docMk/>
            <pc:sldMk cId="3865605948" sldId="269"/>
            <ac:picMk id="2" creationId="{A88E26D9-A768-FE4E-9955-DD481108EE07}"/>
          </ac:picMkLst>
        </pc:picChg>
        <pc:picChg chg="add mod">
          <ac:chgData name="Ramiro Pena" userId="2dff1911-06f7-4ee0-a567-955fed8ac603" providerId="ADAL" clId="{0005C4A3-BDED-2945-875A-C038BE60C46A}" dt="2022-03-24T05:08:21.470" v="5735" actId="1076"/>
          <ac:picMkLst>
            <pc:docMk/>
            <pc:sldMk cId="3865605948" sldId="269"/>
            <ac:picMk id="6" creationId="{E81B2922-8656-914E-A54D-1B43EA02D34F}"/>
          </ac:picMkLst>
        </pc:picChg>
      </pc:sldChg>
      <pc:sldChg chg="addSp delSp modSp mod">
        <pc:chgData name="Ramiro Pena" userId="2dff1911-06f7-4ee0-a567-955fed8ac603" providerId="ADAL" clId="{0005C4A3-BDED-2945-875A-C038BE60C46A}" dt="2022-03-24T05:54:44.774" v="6697" actId="1076"/>
        <pc:sldMkLst>
          <pc:docMk/>
          <pc:sldMk cId="2727850971" sldId="270"/>
        </pc:sldMkLst>
        <pc:spChg chg="mod">
          <ac:chgData name="Ramiro Pena" userId="2dff1911-06f7-4ee0-a567-955fed8ac603" providerId="ADAL" clId="{0005C4A3-BDED-2945-875A-C038BE60C46A}" dt="2022-03-24T05:22:11.742" v="6254" actId="5793"/>
          <ac:spMkLst>
            <pc:docMk/>
            <pc:sldMk cId="2727850971" sldId="270"/>
            <ac:spMk id="5" creationId="{1B07C49E-AFFC-EC46-8930-E4D428F5F943}"/>
          </ac:spMkLst>
        </pc:spChg>
        <pc:picChg chg="add del mod">
          <ac:chgData name="Ramiro Pena" userId="2dff1911-06f7-4ee0-a567-955fed8ac603" providerId="ADAL" clId="{0005C4A3-BDED-2945-875A-C038BE60C46A}" dt="2022-03-24T05:54:42.467" v="6695" actId="478"/>
          <ac:picMkLst>
            <pc:docMk/>
            <pc:sldMk cId="2727850971" sldId="270"/>
            <ac:picMk id="2" creationId="{2C99B139-B45A-8142-A4CD-BC0F1BE9BE5C}"/>
          </ac:picMkLst>
        </pc:picChg>
        <pc:picChg chg="add mod">
          <ac:chgData name="Ramiro Pena" userId="2dff1911-06f7-4ee0-a567-955fed8ac603" providerId="ADAL" clId="{0005C4A3-BDED-2945-875A-C038BE60C46A}" dt="2022-03-24T05:54:44.774" v="6697" actId="1076"/>
          <ac:picMkLst>
            <pc:docMk/>
            <pc:sldMk cId="2727850971" sldId="270"/>
            <ac:picMk id="6" creationId="{7840D5E7-F68E-6649-8AC8-12A3C798BCBF}"/>
          </ac:picMkLst>
        </pc:picChg>
      </pc:sldChg>
      <pc:sldChg chg="addSp modSp mod">
        <pc:chgData name="Ramiro Pena" userId="2dff1911-06f7-4ee0-a567-955fed8ac603" providerId="ADAL" clId="{0005C4A3-BDED-2945-875A-C038BE60C46A}" dt="2022-03-24T21:39:23.435" v="8532" actId="1076"/>
        <pc:sldMkLst>
          <pc:docMk/>
          <pc:sldMk cId="1630123617" sldId="274"/>
        </pc:sldMkLst>
        <pc:spChg chg="mod">
          <ac:chgData name="Ramiro Pena" userId="2dff1911-06f7-4ee0-a567-955fed8ac603" providerId="ADAL" clId="{0005C4A3-BDED-2945-875A-C038BE60C46A}" dt="2022-03-24T20:08:03.007" v="8529" actId="20577"/>
          <ac:spMkLst>
            <pc:docMk/>
            <pc:sldMk cId="1630123617" sldId="274"/>
            <ac:spMk id="5" creationId="{28684E62-A9F8-4E7A-AB01-78893062A1B4}"/>
          </ac:spMkLst>
        </pc:spChg>
        <pc:picChg chg="add mod">
          <ac:chgData name="Ramiro Pena" userId="2dff1911-06f7-4ee0-a567-955fed8ac603" providerId="ADAL" clId="{0005C4A3-BDED-2945-875A-C038BE60C46A}" dt="2022-03-24T21:39:20.884" v="8531" actId="1076"/>
          <ac:picMkLst>
            <pc:docMk/>
            <pc:sldMk cId="1630123617" sldId="274"/>
            <ac:picMk id="2" creationId="{E2D3AF4D-367B-3946-9075-E33481A935C3}"/>
          </ac:picMkLst>
        </pc:picChg>
        <pc:picChg chg="add mod">
          <ac:chgData name="Ramiro Pena" userId="2dff1911-06f7-4ee0-a567-955fed8ac603" providerId="ADAL" clId="{0005C4A3-BDED-2945-875A-C038BE60C46A}" dt="2022-03-24T21:39:23.435" v="8532" actId="1076"/>
          <ac:picMkLst>
            <pc:docMk/>
            <pc:sldMk cId="1630123617" sldId="274"/>
            <ac:picMk id="3" creationId="{FC21B5B0-FB8D-F443-89FE-9621DEF4B3C6}"/>
          </ac:picMkLst>
        </pc:picChg>
      </pc:sldChg>
      <pc:sldChg chg="addSp modSp mod">
        <pc:chgData name="Ramiro Pena" userId="2dff1911-06f7-4ee0-a567-955fed8ac603" providerId="ADAL" clId="{0005C4A3-BDED-2945-875A-C038BE60C46A}" dt="2022-03-22T04:48:44.811" v="4082" actId="1076"/>
        <pc:sldMkLst>
          <pc:docMk/>
          <pc:sldMk cId="148114319" sldId="276"/>
        </pc:sldMkLst>
        <pc:spChg chg="mod">
          <ac:chgData name="Ramiro Pena" userId="2dff1911-06f7-4ee0-a567-955fed8ac603" providerId="ADAL" clId="{0005C4A3-BDED-2945-875A-C038BE60C46A}" dt="2022-03-22T04:47:57.219" v="4072" actId="1076"/>
          <ac:spMkLst>
            <pc:docMk/>
            <pc:sldMk cId="148114319" sldId="276"/>
            <ac:spMk id="5" creationId="{1B07C49E-AFFC-EC46-8930-E4D428F5F943}"/>
          </ac:spMkLst>
        </pc:spChg>
        <pc:spChg chg="add mod">
          <ac:chgData name="Ramiro Pena" userId="2dff1911-06f7-4ee0-a567-955fed8ac603" providerId="ADAL" clId="{0005C4A3-BDED-2945-875A-C038BE60C46A}" dt="2022-03-22T04:48:05.653" v="4075" actId="1076"/>
          <ac:spMkLst>
            <pc:docMk/>
            <pc:sldMk cId="148114319" sldId="276"/>
            <ac:spMk id="6" creationId="{0675BD5B-1C59-B346-B6AC-54C6CD46C942}"/>
          </ac:spMkLst>
        </pc:spChg>
        <pc:picChg chg="add mod">
          <ac:chgData name="Ramiro Pena" userId="2dff1911-06f7-4ee0-a567-955fed8ac603" providerId="ADAL" clId="{0005C4A3-BDED-2945-875A-C038BE60C46A}" dt="2022-03-22T04:45:12.357" v="3999" actId="1076"/>
          <ac:picMkLst>
            <pc:docMk/>
            <pc:sldMk cId="148114319" sldId="276"/>
            <ac:picMk id="2" creationId="{C34CA12B-BE8D-BA48-8ABB-479BFC549BB9}"/>
          </ac:picMkLst>
        </pc:picChg>
        <pc:picChg chg="add mod">
          <ac:chgData name="Ramiro Pena" userId="2dff1911-06f7-4ee0-a567-955fed8ac603" providerId="ADAL" clId="{0005C4A3-BDED-2945-875A-C038BE60C46A}" dt="2022-03-22T04:48:44.811" v="4082" actId="1076"/>
          <ac:picMkLst>
            <pc:docMk/>
            <pc:sldMk cId="148114319" sldId="276"/>
            <ac:picMk id="7" creationId="{7E51952F-6A7B-C34A-9AAF-51D20FB65A6D}"/>
          </ac:picMkLst>
        </pc:picChg>
        <pc:picChg chg="add mod">
          <ac:chgData name="Ramiro Pena" userId="2dff1911-06f7-4ee0-a567-955fed8ac603" providerId="ADAL" clId="{0005C4A3-BDED-2945-875A-C038BE60C46A}" dt="2022-03-22T04:48:41.825" v="4080" actId="1076"/>
          <ac:picMkLst>
            <pc:docMk/>
            <pc:sldMk cId="148114319" sldId="276"/>
            <ac:picMk id="8" creationId="{2A02B835-290B-BE46-8B99-EAE902D6BCCC}"/>
          </ac:picMkLst>
        </pc:picChg>
      </pc:sldChg>
      <pc:sldChg chg="addSp delSp modSp mod">
        <pc:chgData name="Ramiro Pena" userId="2dff1911-06f7-4ee0-a567-955fed8ac603" providerId="ADAL" clId="{0005C4A3-BDED-2945-875A-C038BE60C46A}" dt="2022-03-24T04:53:09.395" v="5287" actId="20577"/>
        <pc:sldMkLst>
          <pc:docMk/>
          <pc:sldMk cId="321008965" sldId="277"/>
        </pc:sldMkLst>
        <pc:spChg chg="add del mod">
          <ac:chgData name="Ramiro Pena" userId="2dff1911-06f7-4ee0-a567-955fed8ac603" providerId="ADAL" clId="{0005C4A3-BDED-2945-875A-C038BE60C46A}" dt="2022-03-24T04:49:22.624" v="5104"/>
          <ac:spMkLst>
            <pc:docMk/>
            <pc:sldMk cId="321008965" sldId="277"/>
            <ac:spMk id="5" creationId="{4202C153-F638-A145-AE14-B90DAFA00FA0}"/>
          </ac:spMkLst>
        </pc:spChg>
        <pc:spChg chg="add del mod">
          <ac:chgData name="Ramiro Pena" userId="2dff1911-06f7-4ee0-a567-955fed8ac603" providerId="ADAL" clId="{0005C4A3-BDED-2945-875A-C038BE60C46A}" dt="2022-03-24T04:46:41.518" v="5068"/>
          <ac:spMkLst>
            <pc:docMk/>
            <pc:sldMk cId="321008965" sldId="277"/>
            <ac:spMk id="6" creationId="{61D4E199-E91D-9E44-A6E9-1F1B86D4CC9D}"/>
          </ac:spMkLst>
        </pc:spChg>
        <pc:spChg chg="mod">
          <ac:chgData name="Ramiro Pena" userId="2dff1911-06f7-4ee0-a567-955fed8ac603" providerId="ADAL" clId="{0005C4A3-BDED-2945-875A-C038BE60C46A}" dt="2022-03-24T04:45:12.212" v="5047" actId="20577"/>
          <ac:spMkLst>
            <pc:docMk/>
            <pc:sldMk cId="321008965" sldId="277"/>
            <ac:spMk id="7" creationId="{330F9542-6794-4F57-BB45-868D94AD06B0}"/>
          </ac:spMkLst>
        </pc:spChg>
        <pc:spChg chg="mod">
          <ac:chgData name="Ramiro Pena" userId="2dff1911-06f7-4ee0-a567-955fed8ac603" providerId="ADAL" clId="{0005C4A3-BDED-2945-875A-C038BE60C46A}" dt="2022-03-24T04:46:40.412" v="5067" actId="1076"/>
          <ac:spMkLst>
            <pc:docMk/>
            <pc:sldMk cId="321008965" sldId="277"/>
            <ac:spMk id="8" creationId="{C7B9C153-C85C-3240-8E7E-523FBC004564}"/>
          </ac:spMkLst>
        </pc:spChg>
        <pc:spChg chg="add del mod">
          <ac:chgData name="Ramiro Pena" userId="2dff1911-06f7-4ee0-a567-955fed8ac603" providerId="ADAL" clId="{0005C4A3-BDED-2945-875A-C038BE60C46A}" dt="2022-03-24T04:47:55.368" v="5077" actId="478"/>
          <ac:spMkLst>
            <pc:docMk/>
            <pc:sldMk cId="321008965" sldId="277"/>
            <ac:spMk id="9" creationId="{377464A9-85D4-E648-BF75-3FCF924553C1}"/>
          </ac:spMkLst>
        </pc:spChg>
        <pc:spChg chg="add mod">
          <ac:chgData name="Ramiro Pena" userId="2dff1911-06f7-4ee0-a567-955fed8ac603" providerId="ADAL" clId="{0005C4A3-BDED-2945-875A-C038BE60C46A}" dt="2022-03-24T04:49:26.204" v="5105" actId="1076"/>
          <ac:spMkLst>
            <pc:docMk/>
            <pc:sldMk cId="321008965" sldId="277"/>
            <ac:spMk id="11" creationId="{258C851D-8ED4-094C-9D2E-A7837FC38E38}"/>
          </ac:spMkLst>
        </pc:spChg>
        <pc:spChg chg="add mod">
          <ac:chgData name="Ramiro Pena" userId="2dff1911-06f7-4ee0-a567-955fed8ac603" providerId="ADAL" clId="{0005C4A3-BDED-2945-875A-C038BE60C46A}" dt="2022-03-24T04:53:09.395" v="5287" actId="20577"/>
          <ac:spMkLst>
            <pc:docMk/>
            <pc:sldMk cId="321008965" sldId="277"/>
            <ac:spMk id="12" creationId="{EFE1138C-6916-1F4E-A135-63D635EB377B}"/>
          </ac:spMkLst>
        </pc:spChg>
        <pc:picChg chg="add del mod">
          <ac:chgData name="Ramiro Pena" userId="2dff1911-06f7-4ee0-a567-955fed8ac603" providerId="ADAL" clId="{0005C4A3-BDED-2945-875A-C038BE60C46A}" dt="2022-03-24T04:47:56.786" v="5078" actId="478"/>
          <ac:picMkLst>
            <pc:docMk/>
            <pc:sldMk cId="321008965" sldId="277"/>
            <ac:picMk id="2" creationId="{3D0262FB-E6A8-7B42-A3F3-E519F856E065}"/>
          </ac:picMkLst>
        </pc:picChg>
        <pc:picChg chg="add mod">
          <ac:chgData name="Ramiro Pena" userId="2dff1911-06f7-4ee0-a567-955fed8ac603" providerId="ADAL" clId="{0005C4A3-BDED-2945-875A-C038BE60C46A}" dt="2022-03-24T04:50:42.374" v="5110" actId="14100"/>
          <ac:picMkLst>
            <pc:docMk/>
            <pc:sldMk cId="321008965" sldId="277"/>
            <ac:picMk id="3" creationId="{3D30B04D-92EC-C64C-B743-6CF1E75E7B09}"/>
          </ac:picMkLst>
        </pc:picChg>
      </pc:sldChg>
      <pc:sldChg chg="addSp modSp mod setBg setClrOvrMap">
        <pc:chgData name="Ramiro Pena" userId="2dff1911-06f7-4ee0-a567-955fed8ac603" providerId="ADAL" clId="{0005C4A3-BDED-2945-875A-C038BE60C46A}" dt="2022-03-24T20:07:00.809" v="8411" actId="20577"/>
        <pc:sldMkLst>
          <pc:docMk/>
          <pc:sldMk cId="2459446073" sldId="289"/>
        </pc:sldMkLst>
        <pc:spChg chg="mod ord">
          <ac:chgData name="Ramiro Pena" userId="2dff1911-06f7-4ee0-a567-955fed8ac603" providerId="ADAL" clId="{0005C4A3-BDED-2945-875A-C038BE60C46A}" dt="2022-03-24T19:54:13.505" v="7863" actId="26606"/>
          <ac:spMkLst>
            <pc:docMk/>
            <pc:sldMk cId="2459446073" sldId="289"/>
            <ac:spMk id="4" creationId="{336C985E-BCEF-DD49-BB47-C4649A79F0D8}"/>
          </ac:spMkLst>
        </pc:spChg>
        <pc:spChg chg="mod ord">
          <ac:chgData name="Ramiro Pena" userId="2dff1911-06f7-4ee0-a567-955fed8ac603" providerId="ADAL" clId="{0005C4A3-BDED-2945-875A-C038BE60C46A}" dt="2022-03-24T20:07:00.809" v="8411" actId="20577"/>
          <ac:spMkLst>
            <pc:docMk/>
            <pc:sldMk cId="2459446073" sldId="289"/>
            <ac:spMk id="5" creationId="{1B07C49E-AFFC-EC46-8930-E4D428F5F943}"/>
          </ac:spMkLst>
        </pc:spChg>
        <pc:spChg chg="mod">
          <ac:chgData name="Ramiro Pena" userId="2dff1911-06f7-4ee0-a567-955fed8ac603" providerId="ADAL" clId="{0005C4A3-BDED-2945-875A-C038BE60C46A}" dt="2022-03-24T19:54:13.505" v="7863" actId="26606"/>
          <ac:spMkLst>
            <pc:docMk/>
            <pc:sldMk cId="2459446073" sldId="289"/>
            <ac:spMk id="9" creationId="{B68D8986-45AC-4FB5-96E8-C45F9603EB5E}"/>
          </ac:spMkLst>
        </pc:spChg>
        <pc:spChg chg="add">
          <ac:chgData name="Ramiro Pena" userId="2dff1911-06f7-4ee0-a567-955fed8ac603" providerId="ADAL" clId="{0005C4A3-BDED-2945-875A-C038BE60C46A}" dt="2022-03-24T19:54:13.505" v="7863" actId="26606"/>
          <ac:spMkLst>
            <pc:docMk/>
            <pc:sldMk cId="2459446073" sldId="289"/>
            <ac:spMk id="14" creationId="{F2B38F72-8FC4-4001-8C67-FA6B86DEC767}"/>
          </ac:spMkLst>
        </pc:spChg>
        <pc:picChg chg="add mod">
          <ac:chgData name="Ramiro Pena" userId="2dff1911-06f7-4ee0-a567-955fed8ac603" providerId="ADAL" clId="{0005C4A3-BDED-2945-875A-C038BE60C46A}" dt="2022-03-24T19:54:13.505" v="7863" actId="26606"/>
          <ac:picMkLst>
            <pc:docMk/>
            <pc:sldMk cId="2459446073" sldId="289"/>
            <ac:picMk id="6" creationId="{21E76AB8-16C5-5543-8F0A-5684226F29E1}"/>
          </ac:picMkLst>
        </pc:picChg>
      </pc:sldChg>
      <pc:sldChg chg="addSp delSp modSp mod">
        <pc:chgData name="Ramiro Pena" userId="2dff1911-06f7-4ee0-a567-955fed8ac603" providerId="ADAL" clId="{0005C4A3-BDED-2945-875A-C038BE60C46A}" dt="2022-03-24T04:43:15.580" v="5040" actId="1076"/>
        <pc:sldMkLst>
          <pc:docMk/>
          <pc:sldMk cId="1813711241" sldId="293"/>
        </pc:sldMkLst>
        <pc:spChg chg="mod">
          <ac:chgData name="Ramiro Pena" userId="2dff1911-06f7-4ee0-a567-955fed8ac603" providerId="ADAL" clId="{0005C4A3-BDED-2945-875A-C038BE60C46A}" dt="2022-03-24T04:37:44.742" v="5029" actId="1076"/>
          <ac:spMkLst>
            <pc:docMk/>
            <pc:sldMk cId="1813711241" sldId="293"/>
            <ac:spMk id="5" creationId="{1B07C49E-AFFC-EC46-8930-E4D428F5F943}"/>
          </ac:spMkLst>
        </pc:spChg>
        <pc:spChg chg="add mod">
          <ac:chgData name="Ramiro Pena" userId="2dff1911-06f7-4ee0-a567-955fed8ac603" providerId="ADAL" clId="{0005C4A3-BDED-2945-875A-C038BE60C46A}" dt="2022-03-24T04:43:15.580" v="5040" actId="1076"/>
          <ac:spMkLst>
            <pc:docMk/>
            <pc:sldMk cId="1813711241" sldId="293"/>
            <ac:spMk id="9" creationId="{DEFD98C1-7814-5B4B-A47B-9D4DD7E18C9F}"/>
          </ac:spMkLst>
        </pc:spChg>
        <pc:graphicFrameChg chg="add mod">
          <ac:chgData name="Ramiro Pena" userId="2dff1911-06f7-4ee0-a567-955fed8ac603" providerId="ADAL" clId="{0005C4A3-BDED-2945-875A-C038BE60C46A}" dt="2022-03-24T04:37:58.383" v="5033" actId="1076"/>
          <ac:graphicFrameMkLst>
            <pc:docMk/>
            <pc:sldMk cId="1813711241" sldId="293"/>
            <ac:graphicFrameMk id="6" creationId="{B07CDF1D-065C-2842-BBD4-35591565A1C9}"/>
          </ac:graphicFrameMkLst>
        </pc:graphicFrameChg>
        <pc:picChg chg="add del mod">
          <ac:chgData name="Ramiro Pena" userId="2dff1911-06f7-4ee0-a567-955fed8ac603" providerId="ADAL" clId="{0005C4A3-BDED-2945-875A-C038BE60C46A}" dt="2022-03-24T04:40:49.529" v="5034" actId="478"/>
          <ac:picMkLst>
            <pc:docMk/>
            <pc:sldMk cId="1813711241" sldId="293"/>
            <ac:picMk id="2" creationId="{7E68E85B-E2EB-D746-854F-C9CDE00DB882}"/>
          </ac:picMkLst>
        </pc:picChg>
        <pc:picChg chg="add del mod">
          <ac:chgData name="Ramiro Pena" userId="2dff1911-06f7-4ee0-a567-955fed8ac603" providerId="ADAL" clId="{0005C4A3-BDED-2945-875A-C038BE60C46A}" dt="2022-03-24T04:37:20.072" v="4993" actId="478"/>
          <ac:picMkLst>
            <pc:docMk/>
            <pc:sldMk cId="1813711241" sldId="293"/>
            <ac:picMk id="7" creationId="{026A248C-7488-C14F-BE7F-AEAA1756A378}"/>
          </ac:picMkLst>
        </pc:picChg>
        <pc:picChg chg="add mod">
          <ac:chgData name="Ramiro Pena" userId="2dff1911-06f7-4ee0-a567-955fed8ac603" providerId="ADAL" clId="{0005C4A3-BDED-2945-875A-C038BE60C46A}" dt="2022-03-24T04:40:58.550" v="5038" actId="14100"/>
          <ac:picMkLst>
            <pc:docMk/>
            <pc:sldMk cId="1813711241" sldId="293"/>
            <ac:picMk id="8" creationId="{B4513337-929A-AC40-96E6-806F92728F6D}"/>
          </ac:picMkLst>
        </pc:picChg>
      </pc:sldChg>
      <pc:sldChg chg="addSp delSp modSp mod">
        <pc:chgData name="Ramiro Pena" userId="2dff1911-06f7-4ee0-a567-955fed8ac603" providerId="ADAL" clId="{0005C4A3-BDED-2945-875A-C038BE60C46A}" dt="2022-03-24T19:19:26.141" v="7017" actId="1076"/>
        <pc:sldMkLst>
          <pc:docMk/>
          <pc:sldMk cId="981671777" sldId="296"/>
        </pc:sldMkLst>
        <pc:spChg chg="mod">
          <ac:chgData name="Ramiro Pena" userId="2dff1911-06f7-4ee0-a567-955fed8ac603" providerId="ADAL" clId="{0005C4A3-BDED-2945-875A-C038BE60C46A}" dt="2022-03-24T19:14:02.022" v="6796" actId="20577"/>
          <ac:spMkLst>
            <pc:docMk/>
            <pc:sldMk cId="981671777" sldId="296"/>
            <ac:spMk id="2" creationId="{54176327-8CC4-4356-8BBB-DC4965CE9857}"/>
          </ac:spMkLst>
        </pc:spChg>
        <pc:spChg chg="mod">
          <ac:chgData name="Ramiro Pena" userId="2dff1911-06f7-4ee0-a567-955fed8ac603" providerId="ADAL" clId="{0005C4A3-BDED-2945-875A-C038BE60C46A}" dt="2022-03-24T19:17:50.377" v="7012" actId="20577"/>
          <ac:spMkLst>
            <pc:docMk/>
            <pc:sldMk cId="981671777" sldId="296"/>
            <ac:spMk id="5" creationId="{85D9F803-CDBC-C74C-AF1B-2B5937D1C241}"/>
          </ac:spMkLst>
        </pc:spChg>
        <pc:picChg chg="add del mod">
          <ac:chgData name="Ramiro Pena" userId="2dff1911-06f7-4ee0-a567-955fed8ac603" providerId="ADAL" clId="{0005C4A3-BDED-2945-875A-C038BE60C46A}" dt="2022-03-24T19:19:04.527" v="7013" actId="478"/>
          <ac:picMkLst>
            <pc:docMk/>
            <pc:sldMk cId="981671777" sldId="296"/>
            <ac:picMk id="4" creationId="{AD4A4AFE-26F2-BD44-8D5D-9DAEB2F18D9A}"/>
          </ac:picMkLst>
        </pc:picChg>
        <pc:picChg chg="add mod">
          <ac:chgData name="Ramiro Pena" userId="2dff1911-06f7-4ee0-a567-955fed8ac603" providerId="ADAL" clId="{0005C4A3-BDED-2945-875A-C038BE60C46A}" dt="2022-03-24T19:19:26.141" v="7017" actId="1076"/>
          <ac:picMkLst>
            <pc:docMk/>
            <pc:sldMk cId="981671777" sldId="296"/>
            <ac:picMk id="6" creationId="{2F99DE97-E35B-7A45-A506-1C46BA1BFED6}"/>
          </ac:picMkLst>
        </pc:picChg>
      </pc:sldChg>
      <pc:sldChg chg="addSp delSp modSp mod">
        <pc:chgData name="Ramiro Pena" userId="2dff1911-06f7-4ee0-a567-955fed8ac603" providerId="ADAL" clId="{0005C4A3-BDED-2945-875A-C038BE60C46A}" dt="2022-03-22T03:41:14.517" v="3112" actId="14100"/>
        <pc:sldMkLst>
          <pc:docMk/>
          <pc:sldMk cId="280316088" sldId="299"/>
        </pc:sldMkLst>
        <pc:spChg chg="mod">
          <ac:chgData name="Ramiro Pena" userId="2dff1911-06f7-4ee0-a567-955fed8ac603" providerId="ADAL" clId="{0005C4A3-BDED-2945-875A-C038BE60C46A}" dt="2022-03-22T03:37:30.545" v="3080" actId="27636"/>
          <ac:spMkLst>
            <pc:docMk/>
            <pc:sldMk cId="280316088" sldId="299"/>
            <ac:spMk id="3" creationId="{AB0AB2AC-B7E6-6849-9AE9-697369407F8F}"/>
          </ac:spMkLst>
        </pc:spChg>
        <pc:spChg chg="del">
          <ac:chgData name="Ramiro Pena" userId="2dff1911-06f7-4ee0-a567-955fed8ac603" providerId="ADAL" clId="{0005C4A3-BDED-2945-875A-C038BE60C46A}" dt="2022-03-22T03:34:09.127" v="3038" actId="478"/>
          <ac:spMkLst>
            <pc:docMk/>
            <pc:sldMk cId="280316088" sldId="299"/>
            <ac:spMk id="5" creationId="{1B07C49E-AFFC-EC46-8930-E4D428F5F943}"/>
          </ac:spMkLst>
        </pc:spChg>
        <pc:spChg chg="add del mod">
          <ac:chgData name="Ramiro Pena" userId="2dff1911-06f7-4ee0-a567-955fed8ac603" providerId="ADAL" clId="{0005C4A3-BDED-2945-875A-C038BE60C46A}" dt="2022-03-22T03:31:51.048" v="3023"/>
          <ac:spMkLst>
            <pc:docMk/>
            <pc:sldMk cId="280316088" sldId="299"/>
            <ac:spMk id="7" creationId="{DAF89257-F502-F749-9B53-8A8A23E430B2}"/>
          </ac:spMkLst>
        </pc:spChg>
        <pc:spChg chg="add mod">
          <ac:chgData name="Ramiro Pena" userId="2dff1911-06f7-4ee0-a567-955fed8ac603" providerId="ADAL" clId="{0005C4A3-BDED-2945-875A-C038BE60C46A}" dt="2022-03-22T03:40:56.022" v="3109" actId="403"/>
          <ac:spMkLst>
            <pc:docMk/>
            <pc:sldMk cId="280316088" sldId="299"/>
            <ac:spMk id="13" creationId="{8EBEEFFB-EC9C-9E48-B2CB-351E5351E1C8}"/>
          </ac:spMkLst>
        </pc:spChg>
        <pc:graphicFrameChg chg="add mod">
          <ac:chgData name="Ramiro Pena" userId="2dff1911-06f7-4ee0-a567-955fed8ac603" providerId="ADAL" clId="{0005C4A3-BDED-2945-875A-C038BE60C46A}" dt="2022-03-22T03:34:05.933" v="3037" actId="1076"/>
          <ac:graphicFrameMkLst>
            <pc:docMk/>
            <pc:sldMk cId="280316088" sldId="299"/>
            <ac:graphicFrameMk id="8" creationId="{DC176AFE-44CF-3748-B5FA-CBEB00C67DD1}"/>
          </ac:graphicFrameMkLst>
        </pc:graphicFrameChg>
        <pc:picChg chg="add mod">
          <ac:chgData name="Ramiro Pena" userId="2dff1911-06f7-4ee0-a567-955fed8ac603" providerId="ADAL" clId="{0005C4A3-BDED-2945-875A-C038BE60C46A}" dt="2022-03-22T03:35:34.648" v="3062" actId="1076"/>
          <ac:picMkLst>
            <pc:docMk/>
            <pc:sldMk cId="280316088" sldId="299"/>
            <ac:picMk id="2" creationId="{4130BEAA-3239-3648-844D-019B2AE62FD8}"/>
          </ac:picMkLst>
        </pc:picChg>
        <pc:picChg chg="add mod">
          <ac:chgData name="Ramiro Pena" userId="2dff1911-06f7-4ee0-a567-955fed8ac603" providerId="ADAL" clId="{0005C4A3-BDED-2945-875A-C038BE60C46A}" dt="2022-03-22T03:36:12.884" v="3067" actId="14100"/>
          <ac:picMkLst>
            <pc:docMk/>
            <pc:sldMk cId="280316088" sldId="299"/>
            <ac:picMk id="9" creationId="{6A75177A-EE89-A347-A7D6-B43AB41D80D4}"/>
          </ac:picMkLst>
        </pc:picChg>
        <pc:picChg chg="add mod">
          <ac:chgData name="Ramiro Pena" userId="2dff1911-06f7-4ee0-a567-955fed8ac603" providerId="ADAL" clId="{0005C4A3-BDED-2945-875A-C038BE60C46A}" dt="2022-03-22T03:40:20.922" v="3100" actId="14100"/>
          <ac:picMkLst>
            <pc:docMk/>
            <pc:sldMk cId="280316088" sldId="299"/>
            <ac:picMk id="10" creationId="{CA45A947-0184-9E4E-91F1-525141337068}"/>
          </ac:picMkLst>
        </pc:picChg>
        <pc:picChg chg="add mod">
          <ac:chgData name="Ramiro Pena" userId="2dff1911-06f7-4ee0-a567-955fed8ac603" providerId="ADAL" clId="{0005C4A3-BDED-2945-875A-C038BE60C46A}" dt="2022-03-22T03:40:27.590" v="3102" actId="1076"/>
          <ac:picMkLst>
            <pc:docMk/>
            <pc:sldMk cId="280316088" sldId="299"/>
            <ac:picMk id="11" creationId="{469591EB-327B-3845-A966-1A708023945A}"/>
          </ac:picMkLst>
        </pc:picChg>
        <pc:picChg chg="add mod">
          <ac:chgData name="Ramiro Pena" userId="2dff1911-06f7-4ee0-a567-955fed8ac603" providerId="ADAL" clId="{0005C4A3-BDED-2945-875A-C038BE60C46A}" dt="2022-03-22T03:41:03.014" v="3111" actId="1076"/>
          <ac:picMkLst>
            <pc:docMk/>
            <pc:sldMk cId="280316088" sldId="299"/>
            <ac:picMk id="14" creationId="{37FE004C-5983-BD49-84CC-794CC2C6248F}"/>
          </ac:picMkLst>
        </pc:picChg>
        <pc:picChg chg="add mod">
          <ac:chgData name="Ramiro Pena" userId="2dff1911-06f7-4ee0-a567-955fed8ac603" providerId="ADAL" clId="{0005C4A3-BDED-2945-875A-C038BE60C46A}" dt="2022-03-22T03:41:14.517" v="3112" actId="14100"/>
          <ac:picMkLst>
            <pc:docMk/>
            <pc:sldMk cId="280316088" sldId="299"/>
            <ac:picMk id="15" creationId="{8E201951-065B-8647-85EE-4AAABA45E05C}"/>
          </ac:picMkLst>
        </pc:picChg>
      </pc:sldChg>
      <pc:sldChg chg="addSp delSp modSp mod">
        <pc:chgData name="Ramiro Pena" userId="2dff1911-06f7-4ee0-a567-955fed8ac603" providerId="ADAL" clId="{0005C4A3-BDED-2945-875A-C038BE60C46A}" dt="2022-03-22T03:47:20.219" v="3139" actId="1076"/>
        <pc:sldMkLst>
          <pc:docMk/>
          <pc:sldMk cId="1385553969" sldId="302"/>
        </pc:sldMkLst>
        <pc:spChg chg="del">
          <ac:chgData name="Ramiro Pena" userId="2dff1911-06f7-4ee0-a567-955fed8ac603" providerId="ADAL" clId="{0005C4A3-BDED-2945-875A-C038BE60C46A}" dt="2022-03-22T03:41:55.417" v="3116" actId="478"/>
          <ac:spMkLst>
            <pc:docMk/>
            <pc:sldMk cId="1385553969" sldId="302"/>
            <ac:spMk id="2" creationId="{8B78C759-C687-440F-8CAE-D3071F1AB630}"/>
          </ac:spMkLst>
        </pc:spChg>
        <pc:spChg chg="add del">
          <ac:chgData name="Ramiro Pena" userId="2dff1911-06f7-4ee0-a567-955fed8ac603" providerId="ADAL" clId="{0005C4A3-BDED-2945-875A-C038BE60C46A}" dt="2022-03-22T03:42:02.949" v="3119" actId="478"/>
          <ac:spMkLst>
            <pc:docMk/>
            <pc:sldMk cId="1385553969" sldId="302"/>
            <ac:spMk id="3" creationId="{AB0AB2AC-B7E6-6849-9AE9-697369407F8F}"/>
          </ac:spMkLst>
        </pc:spChg>
        <pc:spChg chg="add mod">
          <ac:chgData name="Ramiro Pena" userId="2dff1911-06f7-4ee0-a567-955fed8ac603" providerId="ADAL" clId="{0005C4A3-BDED-2945-875A-C038BE60C46A}" dt="2022-03-22T03:47:20.219" v="3139" actId="1076"/>
          <ac:spMkLst>
            <pc:docMk/>
            <pc:sldMk cId="1385553969" sldId="302"/>
            <ac:spMk id="8" creationId="{0FF94B2C-3F10-434E-93C8-FE700C657D51}"/>
          </ac:spMkLst>
        </pc:spChg>
        <pc:graphicFrameChg chg="add mod">
          <ac:chgData name="Ramiro Pena" userId="2dff1911-06f7-4ee0-a567-955fed8ac603" providerId="ADAL" clId="{0005C4A3-BDED-2945-875A-C038BE60C46A}" dt="2022-03-22T03:41:52.808" v="3115" actId="1076"/>
          <ac:graphicFrameMkLst>
            <pc:docMk/>
            <pc:sldMk cId="1385553969" sldId="302"/>
            <ac:graphicFrameMk id="7" creationId="{88F85D10-9124-3E45-BCF3-99BF18DA399F}"/>
          </ac:graphicFrameMkLst>
        </pc:graphicFrameChg>
        <pc:picChg chg="add mod">
          <ac:chgData name="Ramiro Pena" userId="2dff1911-06f7-4ee0-a567-955fed8ac603" providerId="ADAL" clId="{0005C4A3-BDED-2945-875A-C038BE60C46A}" dt="2022-03-22T03:44:28.774" v="3123" actId="1076"/>
          <ac:picMkLst>
            <pc:docMk/>
            <pc:sldMk cId="1385553969" sldId="302"/>
            <ac:picMk id="5" creationId="{4CD9A439-9C0A-8C48-8F0E-25109402A4FF}"/>
          </ac:picMkLst>
        </pc:picChg>
        <pc:picChg chg="add mod">
          <ac:chgData name="Ramiro Pena" userId="2dff1911-06f7-4ee0-a567-955fed8ac603" providerId="ADAL" clId="{0005C4A3-BDED-2945-875A-C038BE60C46A}" dt="2022-03-22T03:44:52.407" v="3126" actId="14100"/>
          <ac:picMkLst>
            <pc:docMk/>
            <pc:sldMk cId="1385553969" sldId="302"/>
            <ac:picMk id="9" creationId="{ECE5EA4F-C7D3-2E4B-B885-D3375BCE41EE}"/>
          </ac:picMkLst>
        </pc:picChg>
        <pc:picChg chg="add mod">
          <ac:chgData name="Ramiro Pena" userId="2dff1911-06f7-4ee0-a567-955fed8ac603" providerId="ADAL" clId="{0005C4A3-BDED-2945-875A-C038BE60C46A}" dt="2022-03-22T03:45:31.680" v="3129" actId="14100"/>
          <ac:picMkLst>
            <pc:docMk/>
            <pc:sldMk cId="1385553969" sldId="302"/>
            <ac:picMk id="10" creationId="{D4158439-84C9-9641-8C8D-F67468315BC1}"/>
          </ac:picMkLst>
        </pc:picChg>
        <pc:picChg chg="add mod">
          <ac:chgData name="Ramiro Pena" userId="2dff1911-06f7-4ee0-a567-955fed8ac603" providerId="ADAL" clId="{0005C4A3-BDED-2945-875A-C038BE60C46A}" dt="2022-03-22T03:46:28.075" v="3133" actId="1076"/>
          <ac:picMkLst>
            <pc:docMk/>
            <pc:sldMk cId="1385553969" sldId="302"/>
            <ac:picMk id="12" creationId="{CC936EAE-BDDB-FD41-AE31-9430B846E583}"/>
          </ac:picMkLst>
        </pc:picChg>
        <pc:picChg chg="add mod">
          <ac:chgData name="Ramiro Pena" userId="2dff1911-06f7-4ee0-a567-955fed8ac603" providerId="ADAL" clId="{0005C4A3-BDED-2945-875A-C038BE60C46A}" dt="2022-03-22T03:47:15.782" v="3138" actId="1076"/>
          <ac:picMkLst>
            <pc:docMk/>
            <pc:sldMk cId="1385553969" sldId="302"/>
            <ac:picMk id="13" creationId="{6275C18D-A9A7-0C42-9835-9D69212F8E6B}"/>
          </ac:picMkLst>
        </pc:picChg>
      </pc:sldChg>
      <pc:sldChg chg="addSp modSp mod">
        <pc:chgData name="Ramiro Pena" userId="2dff1911-06f7-4ee0-a567-955fed8ac603" providerId="ADAL" clId="{0005C4A3-BDED-2945-875A-C038BE60C46A}" dt="2022-03-22T04:57:32.767" v="4247" actId="1076"/>
        <pc:sldMkLst>
          <pc:docMk/>
          <pc:sldMk cId="334532777" sldId="303"/>
        </pc:sldMkLst>
        <pc:spChg chg="mod">
          <ac:chgData name="Ramiro Pena" userId="2dff1911-06f7-4ee0-a567-955fed8ac603" providerId="ADAL" clId="{0005C4A3-BDED-2945-875A-C038BE60C46A}" dt="2022-03-22T04:56:08.452" v="4172" actId="20577"/>
          <ac:spMkLst>
            <pc:docMk/>
            <pc:sldMk cId="334532777" sldId="303"/>
            <ac:spMk id="5" creationId="{1B07C49E-AFFC-EC46-8930-E4D428F5F943}"/>
          </ac:spMkLst>
        </pc:spChg>
        <pc:spChg chg="add mod">
          <ac:chgData name="Ramiro Pena" userId="2dff1911-06f7-4ee0-a567-955fed8ac603" providerId="ADAL" clId="{0005C4A3-BDED-2945-875A-C038BE60C46A}" dt="2022-03-22T04:51:11.463" v="4083"/>
          <ac:spMkLst>
            <pc:docMk/>
            <pc:sldMk cId="334532777" sldId="303"/>
            <ac:spMk id="6" creationId="{35B9CCC2-5193-DD41-850B-A374E1695012}"/>
          </ac:spMkLst>
        </pc:spChg>
        <pc:spChg chg="add mod">
          <ac:chgData name="Ramiro Pena" userId="2dff1911-06f7-4ee0-a567-955fed8ac603" providerId="ADAL" clId="{0005C4A3-BDED-2945-875A-C038BE60C46A}" dt="2022-03-22T04:57:26.216" v="4245" actId="14100"/>
          <ac:spMkLst>
            <pc:docMk/>
            <pc:sldMk cId="334532777" sldId="303"/>
            <ac:spMk id="9" creationId="{1A290F80-01A4-5A41-9884-A3E22846A875}"/>
          </ac:spMkLst>
        </pc:spChg>
        <pc:picChg chg="add mod">
          <ac:chgData name="Ramiro Pena" userId="2dff1911-06f7-4ee0-a567-955fed8ac603" providerId="ADAL" clId="{0005C4A3-BDED-2945-875A-C038BE60C46A}" dt="2022-03-22T04:56:49.843" v="4181" actId="1076"/>
          <ac:picMkLst>
            <pc:docMk/>
            <pc:sldMk cId="334532777" sldId="303"/>
            <ac:picMk id="2" creationId="{094635A5-0D1C-C24C-AAFA-8ABC4E4634A4}"/>
          </ac:picMkLst>
        </pc:picChg>
        <pc:picChg chg="add mod">
          <ac:chgData name="Ramiro Pena" userId="2dff1911-06f7-4ee0-a567-955fed8ac603" providerId="ADAL" clId="{0005C4A3-BDED-2945-875A-C038BE60C46A}" dt="2022-03-22T04:57:32.767" v="4247" actId="1076"/>
          <ac:picMkLst>
            <pc:docMk/>
            <pc:sldMk cId="334532777" sldId="303"/>
            <ac:picMk id="7" creationId="{8EBEEDC4-6F85-0343-B162-AF8F5E33AFB8}"/>
          </ac:picMkLst>
        </pc:picChg>
        <pc:picChg chg="add mod">
          <ac:chgData name="Ramiro Pena" userId="2dff1911-06f7-4ee0-a567-955fed8ac603" providerId="ADAL" clId="{0005C4A3-BDED-2945-875A-C038BE60C46A}" dt="2022-03-22T04:56:55.880" v="4183" actId="14100"/>
          <ac:picMkLst>
            <pc:docMk/>
            <pc:sldMk cId="334532777" sldId="303"/>
            <ac:picMk id="8" creationId="{51446948-1B6A-2744-9E74-988393A910BB}"/>
          </ac:picMkLst>
        </pc:picChg>
      </pc:sldChg>
      <pc:sldChg chg="addSp delSp modSp mod">
        <pc:chgData name="Ramiro Pena" userId="2dff1911-06f7-4ee0-a567-955fed8ac603" providerId="ADAL" clId="{0005C4A3-BDED-2945-875A-C038BE60C46A}" dt="2022-03-24T20:04:36.860" v="8405" actId="20577"/>
        <pc:sldMkLst>
          <pc:docMk/>
          <pc:sldMk cId="3869789237" sldId="304"/>
        </pc:sldMkLst>
        <pc:spChg chg="del">
          <ac:chgData name="Ramiro Pena" userId="2dff1911-06f7-4ee0-a567-955fed8ac603" providerId="ADAL" clId="{0005C4A3-BDED-2945-875A-C038BE60C46A}" dt="2022-03-24T05:11:55.503" v="5956" actId="478"/>
          <ac:spMkLst>
            <pc:docMk/>
            <pc:sldMk cId="3869789237" sldId="304"/>
            <ac:spMk id="3" creationId="{373827F3-F386-AA4E-80ED-D86DEF8C158D}"/>
          </ac:spMkLst>
        </pc:spChg>
        <pc:spChg chg="add mod">
          <ac:chgData name="Ramiro Pena" userId="2dff1911-06f7-4ee0-a567-955fed8ac603" providerId="ADAL" clId="{0005C4A3-BDED-2945-875A-C038BE60C46A}" dt="2022-03-24T20:04:36.860" v="8405" actId="20577"/>
          <ac:spMkLst>
            <pc:docMk/>
            <pc:sldMk cId="3869789237" sldId="304"/>
            <ac:spMk id="6" creationId="{6B147D80-D1CC-AE4F-AFBE-40D2E1DF070B}"/>
          </ac:spMkLst>
        </pc:spChg>
        <pc:picChg chg="add mod">
          <ac:chgData name="Ramiro Pena" userId="2dff1911-06f7-4ee0-a567-955fed8ac603" providerId="ADAL" clId="{0005C4A3-BDED-2945-875A-C038BE60C46A}" dt="2022-03-24T05:12:29.072" v="5964" actId="1076"/>
          <ac:picMkLst>
            <pc:docMk/>
            <pc:sldMk cId="3869789237" sldId="304"/>
            <ac:picMk id="2" creationId="{958ED0BE-463D-614F-A08D-7E917BB83E50}"/>
          </ac:picMkLst>
        </pc:picChg>
      </pc:sldChg>
      <pc:sldChg chg="addSp delSp modSp mod">
        <pc:chgData name="Ramiro Pena" userId="2dff1911-06f7-4ee0-a567-955fed8ac603" providerId="ADAL" clId="{0005C4A3-BDED-2945-875A-C038BE60C46A}" dt="2022-03-24T05:14:53.238" v="6111" actId="313"/>
        <pc:sldMkLst>
          <pc:docMk/>
          <pc:sldMk cId="80090182" sldId="305"/>
        </pc:sldMkLst>
        <pc:spChg chg="del">
          <ac:chgData name="Ramiro Pena" userId="2dff1911-06f7-4ee0-a567-955fed8ac603" providerId="ADAL" clId="{0005C4A3-BDED-2945-875A-C038BE60C46A}" dt="2022-03-24T05:14:04.362" v="6047" actId="478"/>
          <ac:spMkLst>
            <pc:docMk/>
            <pc:sldMk cId="80090182" sldId="305"/>
            <ac:spMk id="3" creationId="{373827F3-F386-AA4E-80ED-D86DEF8C158D}"/>
          </ac:spMkLst>
        </pc:spChg>
        <pc:spChg chg="add mod">
          <ac:chgData name="Ramiro Pena" userId="2dff1911-06f7-4ee0-a567-955fed8ac603" providerId="ADAL" clId="{0005C4A3-BDED-2945-875A-C038BE60C46A}" dt="2022-03-24T05:14:53.238" v="6111" actId="313"/>
          <ac:spMkLst>
            <pc:docMk/>
            <pc:sldMk cId="80090182" sldId="305"/>
            <ac:spMk id="6" creationId="{AC3D9977-59EC-A04B-B976-185F20ECD0D5}"/>
          </ac:spMkLst>
        </pc:spChg>
        <pc:picChg chg="add mod">
          <ac:chgData name="Ramiro Pena" userId="2dff1911-06f7-4ee0-a567-955fed8ac603" providerId="ADAL" clId="{0005C4A3-BDED-2945-875A-C038BE60C46A}" dt="2022-03-24T05:14:06.806" v="6049" actId="1076"/>
          <ac:picMkLst>
            <pc:docMk/>
            <pc:sldMk cId="80090182" sldId="305"/>
            <ac:picMk id="2" creationId="{E98DCE80-B04D-5949-BA2D-64CDB87BFD58}"/>
          </ac:picMkLst>
        </pc:picChg>
      </pc:sldChg>
      <pc:sldChg chg="addSp delSp modSp mod">
        <pc:chgData name="Ramiro Pena" userId="2dff1911-06f7-4ee0-a567-955fed8ac603" providerId="ADAL" clId="{0005C4A3-BDED-2945-875A-C038BE60C46A}" dt="2022-03-24T05:18:38.144" v="6132" actId="20577"/>
        <pc:sldMkLst>
          <pc:docMk/>
          <pc:sldMk cId="3145340593" sldId="306"/>
        </pc:sldMkLst>
        <pc:spChg chg="del">
          <ac:chgData name="Ramiro Pena" userId="2dff1911-06f7-4ee0-a567-955fed8ac603" providerId="ADAL" clId="{0005C4A3-BDED-2945-875A-C038BE60C46A}" dt="2022-03-24T05:17:07.578" v="6123" actId="478"/>
          <ac:spMkLst>
            <pc:docMk/>
            <pc:sldMk cId="3145340593" sldId="306"/>
            <ac:spMk id="3" creationId="{373827F3-F386-AA4E-80ED-D86DEF8C158D}"/>
          </ac:spMkLst>
        </pc:spChg>
        <pc:spChg chg="add mod">
          <ac:chgData name="Ramiro Pena" userId="2dff1911-06f7-4ee0-a567-955fed8ac603" providerId="ADAL" clId="{0005C4A3-BDED-2945-875A-C038BE60C46A}" dt="2022-03-24T05:18:38.144" v="6132" actId="20577"/>
          <ac:spMkLst>
            <pc:docMk/>
            <pc:sldMk cId="3145340593" sldId="306"/>
            <ac:spMk id="7" creationId="{6054FEFD-CF4B-9640-ADA8-0690DD153A7A}"/>
          </ac:spMkLst>
        </pc:spChg>
        <pc:picChg chg="add del">
          <ac:chgData name="Ramiro Pena" userId="2dff1911-06f7-4ee0-a567-955fed8ac603" providerId="ADAL" clId="{0005C4A3-BDED-2945-875A-C038BE60C46A}" dt="2022-03-24T05:17:49.431" v="6125" actId="478"/>
          <ac:picMkLst>
            <pc:docMk/>
            <pc:sldMk cId="3145340593" sldId="306"/>
            <ac:picMk id="2" creationId="{F02DC03D-9C37-3E47-B792-752938B45996}"/>
          </ac:picMkLst>
        </pc:picChg>
        <pc:picChg chg="add mod">
          <ac:chgData name="Ramiro Pena" userId="2dff1911-06f7-4ee0-a567-955fed8ac603" providerId="ADAL" clId="{0005C4A3-BDED-2945-875A-C038BE60C46A}" dt="2022-03-24T05:18:08.286" v="6128" actId="1076"/>
          <ac:picMkLst>
            <pc:docMk/>
            <pc:sldMk cId="3145340593" sldId="306"/>
            <ac:picMk id="6" creationId="{837C944C-D45E-2D4D-949C-D21244D0AD68}"/>
          </ac:picMkLst>
        </pc:picChg>
      </pc:sldChg>
      <pc:sldChg chg="addSp delSp modSp mod">
        <pc:chgData name="Ramiro Pena" userId="2dff1911-06f7-4ee0-a567-955fed8ac603" providerId="ADAL" clId="{0005C4A3-BDED-2945-875A-C038BE60C46A}" dt="2022-03-24T05:16:13.115" v="6122" actId="20577"/>
        <pc:sldMkLst>
          <pc:docMk/>
          <pc:sldMk cId="1106727586" sldId="307"/>
        </pc:sldMkLst>
        <pc:spChg chg="del">
          <ac:chgData name="Ramiro Pena" userId="2dff1911-06f7-4ee0-a567-955fed8ac603" providerId="ADAL" clId="{0005C4A3-BDED-2945-875A-C038BE60C46A}" dt="2022-03-24T05:15:38.208" v="6112" actId="478"/>
          <ac:spMkLst>
            <pc:docMk/>
            <pc:sldMk cId="1106727586" sldId="307"/>
            <ac:spMk id="3" creationId="{373827F3-F386-AA4E-80ED-D86DEF8C158D}"/>
          </ac:spMkLst>
        </pc:spChg>
        <pc:spChg chg="add mod">
          <ac:chgData name="Ramiro Pena" userId="2dff1911-06f7-4ee0-a567-955fed8ac603" providerId="ADAL" clId="{0005C4A3-BDED-2945-875A-C038BE60C46A}" dt="2022-03-24T05:16:13.115" v="6122" actId="20577"/>
          <ac:spMkLst>
            <pc:docMk/>
            <pc:sldMk cId="1106727586" sldId="307"/>
            <ac:spMk id="6" creationId="{49BEECDD-5510-7F4B-BB70-A7E357B3DC99}"/>
          </ac:spMkLst>
        </pc:spChg>
        <pc:picChg chg="add mod">
          <ac:chgData name="Ramiro Pena" userId="2dff1911-06f7-4ee0-a567-955fed8ac603" providerId="ADAL" clId="{0005C4A3-BDED-2945-875A-C038BE60C46A}" dt="2022-03-24T05:15:49.764" v="6116" actId="1076"/>
          <ac:picMkLst>
            <pc:docMk/>
            <pc:sldMk cId="1106727586" sldId="307"/>
            <ac:picMk id="2" creationId="{505B1570-6840-774C-9256-889A8BADAE3D}"/>
          </ac:picMkLst>
        </pc:picChg>
      </pc:sldChg>
      <pc:sldChg chg="addSp delSp modSp mod">
        <pc:chgData name="Ramiro Pena" userId="2dff1911-06f7-4ee0-a567-955fed8ac603" providerId="ADAL" clId="{0005C4A3-BDED-2945-875A-C038BE60C46A}" dt="2022-03-24T05:19:37.055" v="6196" actId="313"/>
        <pc:sldMkLst>
          <pc:docMk/>
          <pc:sldMk cId="706594483" sldId="308"/>
        </pc:sldMkLst>
        <pc:spChg chg="del">
          <ac:chgData name="Ramiro Pena" userId="2dff1911-06f7-4ee0-a567-955fed8ac603" providerId="ADAL" clId="{0005C4A3-BDED-2945-875A-C038BE60C46A}" dt="2022-03-24T05:18:59.479" v="6133" actId="478"/>
          <ac:spMkLst>
            <pc:docMk/>
            <pc:sldMk cId="706594483" sldId="308"/>
            <ac:spMk id="3" creationId="{373827F3-F386-AA4E-80ED-D86DEF8C158D}"/>
          </ac:spMkLst>
        </pc:spChg>
        <pc:spChg chg="add mod">
          <ac:chgData name="Ramiro Pena" userId="2dff1911-06f7-4ee0-a567-955fed8ac603" providerId="ADAL" clId="{0005C4A3-BDED-2945-875A-C038BE60C46A}" dt="2022-03-24T05:19:37.055" v="6196" actId="313"/>
          <ac:spMkLst>
            <pc:docMk/>
            <pc:sldMk cId="706594483" sldId="308"/>
            <ac:spMk id="6" creationId="{6640E12A-2F3C-9B47-90CA-27404733ACE3}"/>
          </ac:spMkLst>
        </pc:spChg>
        <pc:picChg chg="add">
          <ac:chgData name="Ramiro Pena" userId="2dff1911-06f7-4ee0-a567-955fed8ac603" providerId="ADAL" clId="{0005C4A3-BDED-2945-875A-C038BE60C46A}" dt="2022-03-24T05:19:00.469" v="6134"/>
          <ac:picMkLst>
            <pc:docMk/>
            <pc:sldMk cId="706594483" sldId="308"/>
            <ac:picMk id="2" creationId="{4D3951B9-5DD9-C741-891A-5B5D2026B9F6}"/>
          </ac:picMkLst>
        </pc:picChg>
      </pc:sldChg>
      <pc:sldChg chg="addSp delSp modSp mod">
        <pc:chgData name="Ramiro Pena" userId="2dff1911-06f7-4ee0-a567-955fed8ac603" providerId="ADAL" clId="{0005C4A3-BDED-2945-875A-C038BE60C46A}" dt="2022-03-24T05:57:04.017" v="6715" actId="1076"/>
        <pc:sldMkLst>
          <pc:docMk/>
          <pc:sldMk cId="1794738657" sldId="309"/>
        </pc:sldMkLst>
        <pc:spChg chg="mod">
          <ac:chgData name="Ramiro Pena" userId="2dff1911-06f7-4ee0-a567-955fed8ac603" providerId="ADAL" clId="{0005C4A3-BDED-2945-875A-C038BE60C46A}" dt="2022-03-24T05:57:00.672" v="6713" actId="20577"/>
          <ac:spMkLst>
            <pc:docMk/>
            <pc:sldMk cId="1794738657" sldId="309"/>
            <ac:spMk id="5" creationId="{1B07C49E-AFFC-EC46-8930-E4D428F5F943}"/>
          </ac:spMkLst>
        </pc:spChg>
        <pc:picChg chg="add del mod">
          <ac:chgData name="Ramiro Pena" userId="2dff1911-06f7-4ee0-a567-955fed8ac603" providerId="ADAL" clId="{0005C4A3-BDED-2945-875A-C038BE60C46A}" dt="2022-03-24T05:56:22.509" v="6698" actId="478"/>
          <ac:picMkLst>
            <pc:docMk/>
            <pc:sldMk cId="1794738657" sldId="309"/>
            <ac:picMk id="2" creationId="{E1362720-3B7F-EA4F-B301-ADC081E41D15}"/>
          </ac:picMkLst>
        </pc:picChg>
        <pc:picChg chg="add mod">
          <ac:chgData name="Ramiro Pena" userId="2dff1911-06f7-4ee0-a567-955fed8ac603" providerId="ADAL" clId="{0005C4A3-BDED-2945-875A-C038BE60C46A}" dt="2022-03-24T05:57:04.017" v="6715" actId="1076"/>
          <ac:picMkLst>
            <pc:docMk/>
            <pc:sldMk cId="1794738657" sldId="309"/>
            <ac:picMk id="6" creationId="{90C3D8C5-5BE4-6E45-AF97-693B535E863C}"/>
          </ac:picMkLst>
        </pc:picChg>
      </pc:sldChg>
      <pc:sldChg chg="addSp modSp mod modNotesTx">
        <pc:chgData name="Ramiro Pena" userId="2dff1911-06f7-4ee0-a567-955fed8ac603" providerId="ADAL" clId="{0005C4A3-BDED-2945-875A-C038BE60C46A}" dt="2022-03-24T05:58:48.687" v="6724"/>
        <pc:sldMkLst>
          <pc:docMk/>
          <pc:sldMk cId="4010014743" sldId="310"/>
        </pc:sldMkLst>
        <pc:spChg chg="mod">
          <ac:chgData name="Ramiro Pena" userId="2dff1911-06f7-4ee0-a567-955fed8ac603" providerId="ADAL" clId="{0005C4A3-BDED-2945-875A-C038BE60C46A}" dt="2022-03-24T05:58:34.811" v="6723" actId="5793"/>
          <ac:spMkLst>
            <pc:docMk/>
            <pc:sldMk cId="4010014743" sldId="310"/>
            <ac:spMk id="5" creationId="{1B07C49E-AFFC-EC46-8930-E4D428F5F943}"/>
          </ac:spMkLst>
        </pc:spChg>
        <pc:picChg chg="add">
          <ac:chgData name="Ramiro Pena" userId="2dff1911-06f7-4ee0-a567-955fed8ac603" providerId="ADAL" clId="{0005C4A3-BDED-2945-875A-C038BE60C46A}" dt="2022-03-24T05:58:48.687" v="6724"/>
          <ac:picMkLst>
            <pc:docMk/>
            <pc:sldMk cId="4010014743" sldId="310"/>
            <ac:picMk id="2" creationId="{118F6450-BCA6-FF41-B232-B14A8B2A0695}"/>
          </ac:picMkLst>
        </pc:picChg>
      </pc:sldChg>
      <pc:sldChg chg="addSp modSp mod">
        <pc:chgData name="Ramiro Pena" userId="2dff1911-06f7-4ee0-a567-955fed8ac603" providerId="ADAL" clId="{0005C4A3-BDED-2945-875A-C038BE60C46A}" dt="2022-03-24T06:10:46.963" v="6727"/>
        <pc:sldMkLst>
          <pc:docMk/>
          <pc:sldMk cId="2735560525" sldId="311"/>
        </pc:sldMkLst>
        <pc:spChg chg="mod">
          <ac:chgData name="Ramiro Pena" userId="2dff1911-06f7-4ee0-a567-955fed8ac603" providerId="ADAL" clId="{0005C4A3-BDED-2945-875A-C038BE60C46A}" dt="2022-03-24T06:10:34.101" v="6726" actId="20577"/>
          <ac:spMkLst>
            <pc:docMk/>
            <pc:sldMk cId="2735560525" sldId="311"/>
            <ac:spMk id="5" creationId="{1B07C49E-AFFC-EC46-8930-E4D428F5F943}"/>
          </ac:spMkLst>
        </pc:spChg>
        <pc:picChg chg="add">
          <ac:chgData name="Ramiro Pena" userId="2dff1911-06f7-4ee0-a567-955fed8ac603" providerId="ADAL" clId="{0005C4A3-BDED-2945-875A-C038BE60C46A}" dt="2022-03-24T06:10:46.963" v="6727"/>
          <ac:picMkLst>
            <pc:docMk/>
            <pc:sldMk cId="2735560525" sldId="311"/>
            <ac:picMk id="2" creationId="{34F01772-9EF7-204D-A518-3BD71E41D774}"/>
          </ac:picMkLst>
        </pc:picChg>
      </pc:sldChg>
      <pc:sldChg chg="addSp delSp modSp mod">
        <pc:chgData name="Ramiro Pena" userId="2dff1911-06f7-4ee0-a567-955fed8ac603" providerId="ADAL" clId="{0005C4A3-BDED-2945-875A-C038BE60C46A}" dt="2022-03-24T06:11:55.623" v="6730"/>
        <pc:sldMkLst>
          <pc:docMk/>
          <pc:sldMk cId="1434679925" sldId="312"/>
        </pc:sldMkLst>
        <pc:spChg chg="mod">
          <ac:chgData name="Ramiro Pena" userId="2dff1911-06f7-4ee0-a567-955fed8ac603" providerId="ADAL" clId="{0005C4A3-BDED-2945-875A-C038BE60C46A}" dt="2022-03-24T06:11:40.566" v="6728"/>
          <ac:spMkLst>
            <pc:docMk/>
            <pc:sldMk cId="1434679925" sldId="312"/>
            <ac:spMk id="5" creationId="{1B07C49E-AFFC-EC46-8930-E4D428F5F943}"/>
          </ac:spMkLst>
        </pc:spChg>
        <pc:picChg chg="add del">
          <ac:chgData name="Ramiro Pena" userId="2dff1911-06f7-4ee0-a567-955fed8ac603" providerId="ADAL" clId="{0005C4A3-BDED-2945-875A-C038BE60C46A}" dt="2022-03-24T06:11:55.380" v="6729" actId="478"/>
          <ac:picMkLst>
            <pc:docMk/>
            <pc:sldMk cId="1434679925" sldId="312"/>
            <ac:picMk id="2" creationId="{A96BF5EE-DEA1-B84E-959B-223B0FC5988C}"/>
          </ac:picMkLst>
        </pc:picChg>
        <pc:picChg chg="add">
          <ac:chgData name="Ramiro Pena" userId="2dff1911-06f7-4ee0-a567-955fed8ac603" providerId="ADAL" clId="{0005C4A3-BDED-2945-875A-C038BE60C46A}" dt="2022-03-24T06:11:55.623" v="6730"/>
          <ac:picMkLst>
            <pc:docMk/>
            <pc:sldMk cId="1434679925" sldId="312"/>
            <ac:picMk id="6" creationId="{BE3F05C6-E5BD-B645-9481-5B4E2E7938AF}"/>
          </ac:picMkLst>
        </pc:picChg>
      </pc:sldChg>
      <pc:sldChg chg="addSp modSp mod">
        <pc:chgData name="Ramiro Pena" userId="2dff1911-06f7-4ee0-a567-955fed8ac603" providerId="ADAL" clId="{0005C4A3-BDED-2945-875A-C038BE60C46A}" dt="2022-03-24T06:16:24.722" v="6737" actId="1076"/>
        <pc:sldMkLst>
          <pc:docMk/>
          <pc:sldMk cId="1756972646" sldId="313"/>
        </pc:sldMkLst>
        <pc:spChg chg="mod">
          <ac:chgData name="Ramiro Pena" userId="2dff1911-06f7-4ee0-a567-955fed8ac603" providerId="ADAL" clId="{0005C4A3-BDED-2945-875A-C038BE60C46A}" dt="2022-03-24T06:16:08.189" v="6735"/>
          <ac:spMkLst>
            <pc:docMk/>
            <pc:sldMk cId="1756972646" sldId="313"/>
            <ac:spMk id="5" creationId="{1B07C49E-AFFC-EC46-8930-E4D428F5F943}"/>
          </ac:spMkLst>
        </pc:spChg>
        <pc:picChg chg="add mod">
          <ac:chgData name="Ramiro Pena" userId="2dff1911-06f7-4ee0-a567-955fed8ac603" providerId="ADAL" clId="{0005C4A3-BDED-2945-875A-C038BE60C46A}" dt="2022-03-24T06:16:24.722" v="6737" actId="1076"/>
          <ac:picMkLst>
            <pc:docMk/>
            <pc:sldMk cId="1756972646" sldId="313"/>
            <ac:picMk id="2" creationId="{ED9DD943-CF8C-3749-9E38-AFBA4EAC4D52}"/>
          </ac:picMkLst>
        </pc:picChg>
      </pc:sldChg>
      <pc:sldChg chg="addSp delSp modSp mod setBg">
        <pc:chgData name="Ramiro Pena" userId="2dff1911-06f7-4ee0-a567-955fed8ac603" providerId="ADAL" clId="{0005C4A3-BDED-2945-875A-C038BE60C46A}" dt="2022-03-24T06:15:27.275" v="6734" actId="1076"/>
        <pc:sldMkLst>
          <pc:docMk/>
          <pc:sldMk cId="639399535" sldId="314"/>
        </pc:sldMkLst>
        <pc:spChg chg="mod ord">
          <ac:chgData name="Ramiro Pena" userId="2dff1911-06f7-4ee0-a567-955fed8ac603" providerId="ADAL" clId="{0005C4A3-BDED-2945-875A-C038BE60C46A}" dt="2022-03-24T05:33:35.602" v="6687" actId="26606"/>
          <ac:spMkLst>
            <pc:docMk/>
            <pc:sldMk cId="639399535" sldId="314"/>
            <ac:spMk id="4" creationId="{D528596A-0847-664A-9D47-5096383E5E09}"/>
          </ac:spMkLst>
        </pc:spChg>
        <pc:spChg chg="mod ord">
          <ac:chgData name="Ramiro Pena" userId="2dff1911-06f7-4ee0-a567-955fed8ac603" providerId="ADAL" clId="{0005C4A3-BDED-2945-875A-C038BE60C46A}" dt="2022-03-24T06:15:10.645" v="6731"/>
          <ac:spMkLst>
            <pc:docMk/>
            <pc:sldMk cId="639399535" sldId="314"/>
            <ac:spMk id="5" creationId="{1B07C49E-AFFC-EC46-8930-E4D428F5F943}"/>
          </ac:spMkLst>
        </pc:spChg>
        <pc:spChg chg="mod">
          <ac:chgData name="Ramiro Pena" userId="2dff1911-06f7-4ee0-a567-955fed8ac603" providerId="ADAL" clId="{0005C4A3-BDED-2945-875A-C038BE60C46A}" dt="2022-03-24T05:33:35.602" v="6687" actId="26606"/>
          <ac:spMkLst>
            <pc:docMk/>
            <pc:sldMk cId="639399535" sldId="314"/>
            <ac:spMk id="8" creationId="{952C2E9C-C6BE-40BD-A406-CFB441363CBA}"/>
          </ac:spMkLst>
        </pc:spChg>
        <pc:spChg chg="add del">
          <ac:chgData name="Ramiro Pena" userId="2dff1911-06f7-4ee0-a567-955fed8ac603" providerId="ADAL" clId="{0005C4A3-BDED-2945-875A-C038BE60C46A}" dt="2022-03-24T05:33:35.591" v="6686" actId="26606"/>
          <ac:spMkLst>
            <pc:docMk/>
            <pc:sldMk cId="639399535" sldId="314"/>
            <ac:spMk id="13" creationId="{8E20FA99-AAAC-4AF3-9FAE-707420324F1C}"/>
          </ac:spMkLst>
        </pc:spChg>
        <pc:spChg chg="add del">
          <ac:chgData name="Ramiro Pena" userId="2dff1911-06f7-4ee0-a567-955fed8ac603" providerId="ADAL" clId="{0005C4A3-BDED-2945-875A-C038BE60C46A}" dt="2022-03-24T05:33:35.591" v="6686" actId="26606"/>
          <ac:spMkLst>
            <pc:docMk/>
            <pc:sldMk cId="639399535" sldId="314"/>
            <ac:spMk id="15" creationId="{9573BE85-6043-4C3A-A7DD-483A0A5FB740}"/>
          </ac:spMkLst>
        </pc:spChg>
        <pc:spChg chg="add">
          <ac:chgData name="Ramiro Pena" userId="2dff1911-06f7-4ee0-a567-955fed8ac603" providerId="ADAL" clId="{0005C4A3-BDED-2945-875A-C038BE60C46A}" dt="2022-03-24T05:33:35.602" v="6687" actId="26606"/>
          <ac:spMkLst>
            <pc:docMk/>
            <pc:sldMk cId="639399535" sldId="314"/>
            <ac:spMk id="17" creationId="{B6C29DB0-17E9-42FF-986E-0B7F493F4D24}"/>
          </ac:spMkLst>
        </pc:spChg>
        <pc:spChg chg="add">
          <ac:chgData name="Ramiro Pena" userId="2dff1911-06f7-4ee0-a567-955fed8ac603" providerId="ADAL" clId="{0005C4A3-BDED-2945-875A-C038BE60C46A}" dt="2022-03-24T05:33:35.602" v="6687" actId="26606"/>
          <ac:spMkLst>
            <pc:docMk/>
            <pc:sldMk cId="639399535" sldId="314"/>
            <ac:spMk id="18" creationId="{115AD956-A5B6-4760-B8B2-11E2DF6B0212}"/>
          </ac:spMkLst>
        </pc:spChg>
        <pc:picChg chg="add del mod">
          <ac:chgData name="Ramiro Pena" userId="2dff1911-06f7-4ee0-a567-955fed8ac603" providerId="ADAL" clId="{0005C4A3-BDED-2945-875A-C038BE60C46A}" dt="2022-03-24T06:15:24.307" v="6732" actId="478"/>
          <ac:picMkLst>
            <pc:docMk/>
            <pc:sldMk cId="639399535" sldId="314"/>
            <ac:picMk id="2" creationId="{718DCB58-6EE3-CA45-A935-143E861E9B23}"/>
          </ac:picMkLst>
        </pc:picChg>
        <pc:picChg chg="add mod">
          <ac:chgData name="Ramiro Pena" userId="2dff1911-06f7-4ee0-a567-955fed8ac603" providerId="ADAL" clId="{0005C4A3-BDED-2945-875A-C038BE60C46A}" dt="2022-03-24T06:15:27.275" v="6734" actId="1076"/>
          <ac:picMkLst>
            <pc:docMk/>
            <pc:sldMk cId="639399535" sldId="314"/>
            <ac:picMk id="3" creationId="{89E66279-2505-0640-92F9-A60A78ACBB11}"/>
          </ac:picMkLst>
        </pc:picChg>
      </pc:sldChg>
      <pc:sldChg chg="addSp modSp mod">
        <pc:chgData name="Ramiro Pena" userId="2dff1911-06f7-4ee0-a567-955fed8ac603" providerId="ADAL" clId="{0005C4A3-BDED-2945-875A-C038BE60C46A}" dt="2022-03-24T06:20:20.619" v="6743" actId="1076"/>
        <pc:sldMkLst>
          <pc:docMk/>
          <pc:sldMk cId="3566646398" sldId="315"/>
        </pc:sldMkLst>
        <pc:spChg chg="mod">
          <ac:chgData name="Ramiro Pena" userId="2dff1911-06f7-4ee0-a567-955fed8ac603" providerId="ADAL" clId="{0005C4A3-BDED-2945-875A-C038BE60C46A}" dt="2022-03-24T06:20:03.470" v="6741" actId="20577"/>
          <ac:spMkLst>
            <pc:docMk/>
            <pc:sldMk cId="3566646398" sldId="315"/>
            <ac:spMk id="5" creationId="{1B07C49E-AFFC-EC46-8930-E4D428F5F943}"/>
          </ac:spMkLst>
        </pc:spChg>
        <pc:picChg chg="add mod">
          <ac:chgData name="Ramiro Pena" userId="2dff1911-06f7-4ee0-a567-955fed8ac603" providerId="ADAL" clId="{0005C4A3-BDED-2945-875A-C038BE60C46A}" dt="2022-03-24T06:20:20.619" v="6743" actId="1076"/>
          <ac:picMkLst>
            <pc:docMk/>
            <pc:sldMk cId="3566646398" sldId="315"/>
            <ac:picMk id="2" creationId="{C23E48AF-542A-2444-871E-EC2C7A450BA6}"/>
          </ac:picMkLst>
        </pc:picChg>
      </pc:sldChg>
      <pc:sldChg chg="addSp modSp mod">
        <pc:chgData name="Ramiro Pena" userId="2dff1911-06f7-4ee0-a567-955fed8ac603" providerId="ADAL" clId="{0005C4A3-BDED-2945-875A-C038BE60C46A}" dt="2022-03-24T06:23:34.374" v="6750" actId="1076"/>
        <pc:sldMkLst>
          <pc:docMk/>
          <pc:sldMk cId="1398439132" sldId="316"/>
        </pc:sldMkLst>
        <pc:spChg chg="mod">
          <ac:chgData name="Ramiro Pena" userId="2dff1911-06f7-4ee0-a567-955fed8ac603" providerId="ADAL" clId="{0005C4A3-BDED-2945-875A-C038BE60C46A}" dt="2022-03-24T06:23:32.262" v="6748" actId="313"/>
          <ac:spMkLst>
            <pc:docMk/>
            <pc:sldMk cId="1398439132" sldId="316"/>
            <ac:spMk id="5" creationId="{1B07C49E-AFFC-EC46-8930-E4D428F5F943}"/>
          </ac:spMkLst>
        </pc:spChg>
        <pc:picChg chg="add mod">
          <ac:chgData name="Ramiro Pena" userId="2dff1911-06f7-4ee0-a567-955fed8ac603" providerId="ADAL" clId="{0005C4A3-BDED-2945-875A-C038BE60C46A}" dt="2022-03-24T06:23:34.374" v="6750" actId="1076"/>
          <ac:picMkLst>
            <pc:docMk/>
            <pc:sldMk cId="1398439132" sldId="316"/>
            <ac:picMk id="2" creationId="{551815F3-698C-C444-9354-3188410D483C}"/>
          </ac:picMkLst>
        </pc:picChg>
      </pc:sldChg>
      <pc:sldChg chg="addSp modSp mod">
        <pc:chgData name="Ramiro Pena" userId="2dff1911-06f7-4ee0-a567-955fed8ac603" providerId="ADAL" clId="{0005C4A3-BDED-2945-875A-C038BE60C46A}" dt="2022-03-24T06:27:37.145" v="6755" actId="14100"/>
        <pc:sldMkLst>
          <pc:docMk/>
          <pc:sldMk cId="3975168428" sldId="317"/>
        </pc:sldMkLst>
        <pc:spChg chg="mod">
          <ac:chgData name="Ramiro Pena" userId="2dff1911-06f7-4ee0-a567-955fed8ac603" providerId="ADAL" clId="{0005C4A3-BDED-2945-875A-C038BE60C46A}" dt="2022-03-24T06:27:33.916" v="6754"/>
          <ac:spMkLst>
            <pc:docMk/>
            <pc:sldMk cId="3975168428" sldId="317"/>
            <ac:spMk id="5" creationId="{1B07C49E-AFFC-EC46-8930-E4D428F5F943}"/>
          </ac:spMkLst>
        </pc:spChg>
        <pc:picChg chg="add mod">
          <ac:chgData name="Ramiro Pena" userId="2dff1911-06f7-4ee0-a567-955fed8ac603" providerId="ADAL" clId="{0005C4A3-BDED-2945-875A-C038BE60C46A}" dt="2022-03-24T06:27:37.145" v="6755" actId="14100"/>
          <ac:picMkLst>
            <pc:docMk/>
            <pc:sldMk cId="3975168428" sldId="317"/>
            <ac:picMk id="2" creationId="{57219644-B226-9F4D-A92D-0AAD706D16A3}"/>
          </ac:picMkLst>
        </pc:picChg>
      </pc:sldChg>
      <pc:sldChg chg="addSp delSp modSp mod">
        <pc:chgData name="Ramiro Pena" userId="2dff1911-06f7-4ee0-a567-955fed8ac603" providerId="ADAL" clId="{0005C4A3-BDED-2945-875A-C038BE60C46A}" dt="2022-03-24T19:31:38.103" v="7290" actId="20577"/>
        <pc:sldMkLst>
          <pc:docMk/>
          <pc:sldMk cId="239597884" sldId="318"/>
        </pc:sldMkLst>
        <pc:spChg chg="mod">
          <ac:chgData name="Ramiro Pena" userId="2dff1911-06f7-4ee0-a567-955fed8ac603" providerId="ADAL" clId="{0005C4A3-BDED-2945-875A-C038BE60C46A}" dt="2022-03-24T19:31:38.103" v="7290" actId="20577"/>
          <ac:spMkLst>
            <pc:docMk/>
            <pc:sldMk cId="239597884" sldId="318"/>
            <ac:spMk id="5" creationId="{85D9F803-CDBC-C74C-AF1B-2B5937D1C241}"/>
          </ac:spMkLst>
        </pc:spChg>
        <pc:spChg chg="add mod">
          <ac:chgData name="Ramiro Pena" userId="2dff1911-06f7-4ee0-a567-955fed8ac603" providerId="ADAL" clId="{0005C4A3-BDED-2945-875A-C038BE60C46A}" dt="2022-03-24T19:23:55.788" v="7086" actId="1076"/>
          <ac:spMkLst>
            <pc:docMk/>
            <pc:sldMk cId="239597884" sldId="318"/>
            <ac:spMk id="7" creationId="{DDB191CE-4497-3144-8959-F39DA6D58E73}"/>
          </ac:spMkLst>
        </pc:spChg>
        <pc:spChg chg="mod">
          <ac:chgData name="Ramiro Pena" userId="2dff1911-06f7-4ee0-a567-955fed8ac603" providerId="ADAL" clId="{0005C4A3-BDED-2945-875A-C038BE60C46A}" dt="2022-03-24T19:20:05.754" v="7058" actId="20577"/>
          <ac:spMkLst>
            <pc:docMk/>
            <pc:sldMk cId="239597884" sldId="318"/>
            <ac:spMk id="8" creationId="{2E0ECA32-E146-40DA-85CD-9677244BC3EC}"/>
          </ac:spMkLst>
        </pc:spChg>
        <pc:spChg chg="add mod">
          <ac:chgData name="Ramiro Pena" userId="2dff1911-06f7-4ee0-a567-955fed8ac603" providerId="ADAL" clId="{0005C4A3-BDED-2945-875A-C038BE60C46A}" dt="2022-03-24T19:25:16.051" v="7108" actId="20577"/>
          <ac:spMkLst>
            <pc:docMk/>
            <pc:sldMk cId="239597884" sldId="318"/>
            <ac:spMk id="9" creationId="{DDE1F3D0-3596-8F48-AE94-4D2C31C40D1B}"/>
          </ac:spMkLst>
        </pc:spChg>
        <pc:spChg chg="add mod">
          <ac:chgData name="Ramiro Pena" userId="2dff1911-06f7-4ee0-a567-955fed8ac603" providerId="ADAL" clId="{0005C4A3-BDED-2945-875A-C038BE60C46A}" dt="2022-03-24T19:26:56.948" v="7134" actId="20577"/>
          <ac:spMkLst>
            <pc:docMk/>
            <pc:sldMk cId="239597884" sldId="318"/>
            <ac:spMk id="12" creationId="{0D1F9443-BDAC-EF47-8E55-4F0271983363}"/>
          </ac:spMkLst>
        </pc:spChg>
        <pc:spChg chg="add del mod">
          <ac:chgData name="Ramiro Pena" userId="2dff1911-06f7-4ee0-a567-955fed8ac603" providerId="ADAL" clId="{0005C4A3-BDED-2945-875A-C038BE60C46A}" dt="2022-03-24T19:27:34.801" v="7137" actId="478"/>
          <ac:spMkLst>
            <pc:docMk/>
            <pc:sldMk cId="239597884" sldId="318"/>
            <ac:spMk id="13" creationId="{E7BFBFEA-48F8-5543-80E3-6097036F6E15}"/>
          </ac:spMkLst>
        </pc:spChg>
        <pc:picChg chg="add mod">
          <ac:chgData name="Ramiro Pena" userId="2dff1911-06f7-4ee0-a567-955fed8ac603" providerId="ADAL" clId="{0005C4A3-BDED-2945-875A-C038BE60C46A}" dt="2022-03-24T19:23:21.069" v="7063" actId="1076"/>
          <ac:picMkLst>
            <pc:docMk/>
            <pc:sldMk cId="239597884" sldId="318"/>
            <ac:picMk id="2" creationId="{9EE9CD49-F2B2-7745-9C96-278F887FC13D}"/>
          </ac:picMkLst>
        </pc:picChg>
        <pc:picChg chg="add mod">
          <ac:chgData name="Ramiro Pena" userId="2dff1911-06f7-4ee0-a567-955fed8ac603" providerId="ADAL" clId="{0005C4A3-BDED-2945-875A-C038BE60C46A}" dt="2022-03-24T19:24:47.601" v="7089" actId="1076"/>
          <ac:picMkLst>
            <pc:docMk/>
            <pc:sldMk cId="239597884" sldId="318"/>
            <ac:picMk id="6" creationId="{0B654C20-211F-C345-A921-87AD2A62EA52}"/>
          </ac:picMkLst>
        </pc:picChg>
        <pc:picChg chg="add mod">
          <ac:chgData name="Ramiro Pena" userId="2dff1911-06f7-4ee0-a567-955fed8ac603" providerId="ADAL" clId="{0005C4A3-BDED-2945-875A-C038BE60C46A}" dt="2022-03-24T19:26:27.619" v="7118" actId="1076"/>
          <ac:picMkLst>
            <pc:docMk/>
            <pc:sldMk cId="239597884" sldId="318"/>
            <ac:picMk id="10" creationId="{B947BB02-3C55-8D47-946E-04F4C1B600AB}"/>
          </ac:picMkLst>
        </pc:picChg>
        <pc:picChg chg="add mod">
          <ac:chgData name="Ramiro Pena" userId="2dff1911-06f7-4ee0-a567-955fed8ac603" providerId="ADAL" clId="{0005C4A3-BDED-2945-875A-C038BE60C46A}" dt="2022-03-24T19:27:37.990" v="7138" actId="1076"/>
          <ac:picMkLst>
            <pc:docMk/>
            <pc:sldMk cId="239597884" sldId="318"/>
            <ac:picMk id="11" creationId="{52F15F3E-70EA-474F-8525-25E5CB026AE6}"/>
          </ac:picMkLst>
        </pc:picChg>
      </pc:sldChg>
      <pc:sldChg chg="addSp delSp modSp mod setBg">
        <pc:chgData name="Ramiro Pena" userId="2dff1911-06f7-4ee0-a567-955fed8ac603" providerId="ADAL" clId="{0005C4A3-BDED-2945-875A-C038BE60C46A}" dt="2022-03-24T19:37:07.802" v="7406" actId="20577"/>
        <pc:sldMkLst>
          <pc:docMk/>
          <pc:sldMk cId="232499080" sldId="319"/>
        </pc:sldMkLst>
        <pc:spChg chg="mod ord">
          <ac:chgData name="Ramiro Pena" userId="2dff1911-06f7-4ee0-a567-955fed8ac603" providerId="ADAL" clId="{0005C4A3-BDED-2945-875A-C038BE60C46A}" dt="2022-03-24T19:36:45.423" v="7394" actId="26606"/>
          <ac:spMkLst>
            <pc:docMk/>
            <pc:sldMk cId="232499080" sldId="319"/>
            <ac:spMk id="3" creationId="{8C82F32A-22A5-0046-9FAC-5295E4FA5A12}"/>
          </ac:spMkLst>
        </pc:spChg>
        <pc:spChg chg="mod ord">
          <ac:chgData name="Ramiro Pena" userId="2dff1911-06f7-4ee0-a567-955fed8ac603" providerId="ADAL" clId="{0005C4A3-BDED-2945-875A-C038BE60C46A}" dt="2022-03-24T19:36:45.423" v="7394" actId="26606"/>
          <ac:spMkLst>
            <pc:docMk/>
            <pc:sldMk cId="232499080" sldId="319"/>
            <ac:spMk id="5" creationId="{85D9F803-CDBC-C74C-AF1B-2B5937D1C241}"/>
          </ac:spMkLst>
        </pc:spChg>
        <pc:spChg chg="mod ord">
          <ac:chgData name="Ramiro Pena" userId="2dff1911-06f7-4ee0-a567-955fed8ac603" providerId="ADAL" clId="{0005C4A3-BDED-2945-875A-C038BE60C46A}" dt="2022-03-24T19:37:07.802" v="7406" actId="20577"/>
          <ac:spMkLst>
            <pc:docMk/>
            <pc:sldMk cId="232499080" sldId="319"/>
            <ac:spMk id="8" creationId="{34C97452-C78A-4701-B8AB-ABFE63D5BEDE}"/>
          </ac:spMkLst>
        </pc:spChg>
        <pc:spChg chg="add del">
          <ac:chgData name="Ramiro Pena" userId="2dff1911-06f7-4ee0-a567-955fed8ac603" providerId="ADAL" clId="{0005C4A3-BDED-2945-875A-C038BE60C46A}" dt="2022-03-24T19:36:45.410" v="7393" actId="26606"/>
          <ac:spMkLst>
            <pc:docMk/>
            <pc:sldMk cId="232499080" sldId="319"/>
            <ac:spMk id="13" creationId="{3CD9DF72-87A3-404E-A828-84CBF11A8303}"/>
          </ac:spMkLst>
        </pc:spChg>
        <pc:spChg chg="add">
          <ac:chgData name="Ramiro Pena" userId="2dff1911-06f7-4ee0-a567-955fed8ac603" providerId="ADAL" clId="{0005C4A3-BDED-2945-875A-C038BE60C46A}" dt="2022-03-24T19:36:45.423" v="7394" actId="26606"/>
          <ac:spMkLst>
            <pc:docMk/>
            <pc:sldMk cId="232499080" sldId="319"/>
            <ac:spMk id="17" creationId="{4038CB10-1F5C-4D54-9DF7-12586DE5B007}"/>
          </ac:spMkLst>
        </pc:spChg>
        <pc:spChg chg="add">
          <ac:chgData name="Ramiro Pena" userId="2dff1911-06f7-4ee0-a567-955fed8ac603" providerId="ADAL" clId="{0005C4A3-BDED-2945-875A-C038BE60C46A}" dt="2022-03-24T19:36:45.423" v="7394" actId="26606"/>
          <ac:spMkLst>
            <pc:docMk/>
            <pc:sldMk cId="232499080" sldId="319"/>
            <ac:spMk id="18" creationId="{73ED6512-6858-4552-B699-9A97FE9A4EA2}"/>
          </ac:spMkLst>
        </pc:spChg>
        <pc:picChg chg="add mod ord">
          <ac:chgData name="Ramiro Pena" userId="2dff1911-06f7-4ee0-a567-955fed8ac603" providerId="ADAL" clId="{0005C4A3-BDED-2945-875A-C038BE60C46A}" dt="2022-03-24T19:36:45.423" v="7394" actId="26606"/>
          <ac:picMkLst>
            <pc:docMk/>
            <pc:sldMk cId="232499080" sldId="319"/>
            <ac:picMk id="2" creationId="{79DE95B8-A090-6E49-BE91-6EFBCD244028}"/>
          </ac:picMkLst>
        </pc:picChg>
        <pc:cxnChg chg="add del">
          <ac:chgData name="Ramiro Pena" userId="2dff1911-06f7-4ee0-a567-955fed8ac603" providerId="ADAL" clId="{0005C4A3-BDED-2945-875A-C038BE60C46A}" dt="2022-03-24T19:36:45.410" v="7393" actId="26606"/>
          <ac:cxnSpMkLst>
            <pc:docMk/>
            <pc:sldMk cId="232499080" sldId="319"/>
            <ac:cxnSpMk id="15" creationId="{20E3A342-4D61-4E3F-AF90-1AB42AEB96CC}"/>
          </ac:cxnSpMkLst>
        </pc:cxnChg>
      </pc:sldChg>
      <pc:sldChg chg="addSp modSp mod">
        <pc:chgData name="Ramiro Pena" userId="2dff1911-06f7-4ee0-a567-955fed8ac603" providerId="ADAL" clId="{0005C4A3-BDED-2945-875A-C038BE60C46A}" dt="2022-03-24T19:56:38.965" v="8150" actId="1076"/>
        <pc:sldMkLst>
          <pc:docMk/>
          <pc:sldMk cId="3645034231" sldId="320"/>
        </pc:sldMkLst>
        <pc:spChg chg="mod">
          <ac:chgData name="Ramiro Pena" userId="2dff1911-06f7-4ee0-a567-955fed8ac603" providerId="ADAL" clId="{0005C4A3-BDED-2945-875A-C038BE60C46A}" dt="2022-03-24T19:56:38.965" v="8150" actId="1076"/>
          <ac:spMkLst>
            <pc:docMk/>
            <pc:sldMk cId="3645034231" sldId="320"/>
            <ac:spMk id="5" creationId="{1B07C49E-AFFC-EC46-8930-E4D428F5F943}"/>
          </ac:spMkLst>
        </pc:spChg>
        <pc:picChg chg="add mod">
          <ac:chgData name="Ramiro Pena" userId="2dff1911-06f7-4ee0-a567-955fed8ac603" providerId="ADAL" clId="{0005C4A3-BDED-2945-875A-C038BE60C46A}" dt="2022-03-24T19:55:11.206" v="7868" actId="1076"/>
          <ac:picMkLst>
            <pc:docMk/>
            <pc:sldMk cId="3645034231" sldId="320"/>
            <ac:picMk id="6" creationId="{1F97C6EA-50B5-BF4C-AF8E-E5034D156DBA}"/>
          </ac:picMkLst>
        </pc:picChg>
      </pc:sldChg>
      <pc:sldChg chg="addSp modSp mod">
        <pc:chgData name="Ramiro Pena" userId="2dff1911-06f7-4ee0-a567-955fed8ac603" providerId="ADAL" clId="{0005C4A3-BDED-2945-875A-C038BE60C46A}" dt="2022-03-24T19:44:34.038" v="7529" actId="20577"/>
        <pc:sldMkLst>
          <pc:docMk/>
          <pc:sldMk cId="700132931" sldId="322"/>
        </pc:sldMkLst>
        <pc:spChg chg="mod">
          <ac:chgData name="Ramiro Pena" userId="2dff1911-06f7-4ee0-a567-955fed8ac603" providerId="ADAL" clId="{0005C4A3-BDED-2945-875A-C038BE60C46A}" dt="2022-03-24T19:44:34.038" v="7529" actId="20577"/>
          <ac:spMkLst>
            <pc:docMk/>
            <pc:sldMk cId="700132931" sldId="322"/>
            <ac:spMk id="5" creationId="{85D9F803-CDBC-C74C-AF1B-2B5937D1C241}"/>
          </ac:spMkLst>
        </pc:spChg>
        <pc:spChg chg="mod">
          <ac:chgData name="Ramiro Pena" userId="2dff1911-06f7-4ee0-a567-955fed8ac603" providerId="ADAL" clId="{0005C4A3-BDED-2945-875A-C038BE60C46A}" dt="2022-03-24T19:38:01.354" v="7442" actId="20577"/>
          <ac:spMkLst>
            <pc:docMk/>
            <pc:sldMk cId="700132931" sldId="322"/>
            <ac:spMk id="8" creationId="{9456A072-47A6-4424-9ABE-F398119040DD}"/>
          </ac:spMkLst>
        </pc:spChg>
        <pc:picChg chg="add mod">
          <ac:chgData name="Ramiro Pena" userId="2dff1911-06f7-4ee0-a567-955fed8ac603" providerId="ADAL" clId="{0005C4A3-BDED-2945-875A-C038BE60C46A}" dt="2022-03-24T19:43:48.922" v="7451" actId="1076"/>
          <ac:picMkLst>
            <pc:docMk/>
            <pc:sldMk cId="700132931" sldId="322"/>
            <ac:picMk id="2" creationId="{83B5478B-A04F-AA48-A2A3-0512D5A9EC10}"/>
          </ac:picMkLst>
        </pc:picChg>
      </pc:sldChg>
      <pc:sldChg chg="addSp delSp modSp mod">
        <pc:chgData name="Ramiro Pena" userId="2dff1911-06f7-4ee0-a567-955fed8ac603" providerId="ADAL" clId="{0005C4A3-BDED-2945-875A-C038BE60C46A}" dt="2022-03-24T19:51:40.780" v="7706" actId="20577"/>
        <pc:sldMkLst>
          <pc:docMk/>
          <pc:sldMk cId="1866160706" sldId="323"/>
        </pc:sldMkLst>
        <pc:spChg chg="del mod">
          <ac:chgData name="Ramiro Pena" userId="2dff1911-06f7-4ee0-a567-955fed8ac603" providerId="ADAL" clId="{0005C4A3-BDED-2945-875A-C038BE60C46A}" dt="2022-03-24T19:50:32.686" v="7532" actId="478"/>
          <ac:spMkLst>
            <pc:docMk/>
            <pc:sldMk cId="1866160706" sldId="323"/>
            <ac:spMk id="5" creationId="{85D9F803-CDBC-C74C-AF1B-2B5937D1C241}"/>
          </ac:spMkLst>
        </pc:spChg>
        <pc:spChg chg="add mod">
          <ac:chgData name="Ramiro Pena" userId="2dff1911-06f7-4ee0-a567-955fed8ac603" providerId="ADAL" clId="{0005C4A3-BDED-2945-875A-C038BE60C46A}" dt="2022-03-24T19:51:40.780" v="7706" actId="20577"/>
          <ac:spMkLst>
            <pc:docMk/>
            <pc:sldMk cId="1866160706" sldId="323"/>
            <ac:spMk id="6" creationId="{154AB180-A196-BB40-8C58-10A81AAE76DF}"/>
          </ac:spMkLst>
        </pc:spChg>
        <pc:spChg chg="mod">
          <ac:chgData name="Ramiro Pena" userId="2dff1911-06f7-4ee0-a567-955fed8ac603" providerId="ADAL" clId="{0005C4A3-BDED-2945-875A-C038BE60C46A}" dt="2022-03-24T19:51:04.373" v="7621" actId="20577"/>
          <ac:spMkLst>
            <pc:docMk/>
            <pc:sldMk cId="1866160706" sldId="323"/>
            <ac:spMk id="8" creationId="{4EF94599-779E-457E-B57B-6063EBF7A840}"/>
          </ac:spMkLst>
        </pc:spChg>
        <pc:picChg chg="add mod">
          <ac:chgData name="Ramiro Pena" userId="2dff1911-06f7-4ee0-a567-955fed8ac603" providerId="ADAL" clId="{0005C4A3-BDED-2945-875A-C038BE60C46A}" dt="2022-03-24T19:50:39.835" v="7535" actId="1076"/>
          <ac:picMkLst>
            <pc:docMk/>
            <pc:sldMk cId="1866160706" sldId="323"/>
            <ac:picMk id="2" creationId="{1A3BDAD3-BDED-A944-B821-63858D8F5F1B}"/>
          </ac:picMkLst>
        </pc:picChg>
      </pc:sldChg>
      <pc:sldChg chg="addSp modSp mod setBg">
        <pc:chgData name="Ramiro Pena" userId="2dff1911-06f7-4ee0-a567-955fed8ac603" providerId="ADAL" clId="{0005C4A3-BDED-2945-875A-C038BE60C46A}" dt="2022-03-24T20:03:45.903" v="8404" actId="20577"/>
        <pc:sldMkLst>
          <pc:docMk/>
          <pc:sldMk cId="252359608" sldId="324"/>
        </pc:sldMkLst>
        <pc:spChg chg="mod ord">
          <ac:chgData name="Ramiro Pena" userId="2dff1911-06f7-4ee0-a567-955fed8ac603" providerId="ADAL" clId="{0005C4A3-BDED-2945-875A-C038BE60C46A}" dt="2022-03-24T19:52:56.440" v="7770" actId="26606"/>
          <ac:spMkLst>
            <pc:docMk/>
            <pc:sldMk cId="252359608" sldId="324"/>
            <ac:spMk id="3" creationId="{8C82F32A-22A5-0046-9FAC-5295E4FA5A12}"/>
          </ac:spMkLst>
        </pc:spChg>
        <pc:spChg chg="mod ord">
          <ac:chgData name="Ramiro Pena" userId="2dff1911-06f7-4ee0-a567-955fed8ac603" providerId="ADAL" clId="{0005C4A3-BDED-2945-875A-C038BE60C46A}" dt="2022-03-24T20:03:45.903" v="8404" actId="20577"/>
          <ac:spMkLst>
            <pc:docMk/>
            <pc:sldMk cId="252359608" sldId="324"/>
            <ac:spMk id="5" creationId="{85D9F803-CDBC-C74C-AF1B-2B5937D1C241}"/>
          </ac:spMkLst>
        </pc:spChg>
        <pc:spChg chg="mod">
          <ac:chgData name="Ramiro Pena" userId="2dff1911-06f7-4ee0-a567-955fed8ac603" providerId="ADAL" clId="{0005C4A3-BDED-2945-875A-C038BE60C46A}" dt="2022-03-24T19:52:56.440" v="7770" actId="26606"/>
          <ac:spMkLst>
            <pc:docMk/>
            <pc:sldMk cId="252359608" sldId="324"/>
            <ac:spMk id="12" creationId="{4D271BF5-BAA1-4CEB-A575-76A097FABBBA}"/>
          </ac:spMkLst>
        </pc:spChg>
        <pc:spChg chg="add">
          <ac:chgData name="Ramiro Pena" userId="2dff1911-06f7-4ee0-a567-955fed8ac603" providerId="ADAL" clId="{0005C4A3-BDED-2945-875A-C038BE60C46A}" dt="2022-03-24T19:52:56.440" v="7770" actId="26606"/>
          <ac:spMkLst>
            <pc:docMk/>
            <pc:sldMk cId="252359608" sldId="324"/>
            <ac:spMk id="17" creationId="{C232B152-3720-4D3B-97ED-45CE5483F16F}"/>
          </ac:spMkLst>
        </pc:spChg>
        <pc:spChg chg="add">
          <ac:chgData name="Ramiro Pena" userId="2dff1911-06f7-4ee0-a567-955fed8ac603" providerId="ADAL" clId="{0005C4A3-BDED-2945-875A-C038BE60C46A}" dt="2022-03-24T19:52:56.440" v="7770" actId="26606"/>
          <ac:spMkLst>
            <pc:docMk/>
            <pc:sldMk cId="252359608" sldId="324"/>
            <ac:spMk id="19" creationId="{11BAB570-FF10-4E96-8A3F-FA9804702B89}"/>
          </ac:spMkLst>
        </pc:spChg>
        <pc:spChg chg="add">
          <ac:chgData name="Ramiro Pena" userId="2dff1911-06f7-4ee0-a567-955fed8ac603" providerId="ADAL" clId="{0005C4A3-BDED-2945-875A-C038BE60C46A}" dt="2022-03-24T19:52:56.440" v="7770" actId="26606"/>
          <ac:spMkLst>
            <pc:docMk/>
            <pc:sldMk cId="252359608" sldId="324"/>
            <ac:spMk id="21" creationId="{4B9FAFB2-BEB5-4848-8018-BCAD99E2E1AA}"/>
          </ac:spMkLst>
        </pc:spChg>
        <pc:picChg chg="add mod">
          <ac:chgData name="Ramiro Pena" userId="2dff1911-06f7-4ee0-a567-955fed8ac603" providerId="ADAL" clId="{0005C4A3-BDED-2945-875A-C038BE60C46A}" dt="2022-03-24T19:52:56.440" v="7770" actId="26606"/>
          <ac:picMkLst>
            <pc:docMk/>
            <pc:sldMk cId="252359608" sldId="324"/>
            <ac:picMk id="2" creationId="{979D5D5B-1443-1E40-A364-B1B47429EB41}"/>
          </ac:picMkLst>
        </pc:picChg>
      </pc:sldChg>
      <pc:sldChg chg="addSp delSp modSp mod">
        <pc:chgData name="Ramiro Pena" userId="2dff1911-06f7-4ee0-a567-955fed8ac603" providerId="ADAL" clId="{0005C4A3-BDED-2945-875A-C038BE60C46A}" dt="2022-03-22T00:47:45.754" v="56"/>
        <pc:sldMkLst>
          <pc:docMk/>
          <pc:sldMk cId="1277611629" sldId="327"/>
        </pc:sldMkLst>
        <pc:spChg chg="add del mod">
          <ac:chgData name="Ramiro Pena" userId="2dff1911-06f7-4ee0-a567-955fed8ac603" providerId="ADAL" clId="{0005C4A3-BDED-2945-875A-C038BE60C46A}" dt="2022-03-22T00:47:44.758" v="54"/>
          <ac:spMkLst>
            <pc:docMk/>
            <pc:sldMk cId="1277611629" sldId="327"/>
            <ac:spMk id="3" creationId="{E71EDE40-A91C-E243-B843-3897E80D1B21}"/>
          </ac:spMkLst>
        </pc:spChg>
        <pc:spChg chg="add del mod">
          <ac:chgData name="Ramiro Pena" userId="2dff1911-06f7-4ee0-a567-955fed8ac603" providerId="ADAL" clId="{0005C4A3-BDED-2945-875A-C038BE60C46A}" dt="2022-03-22T00:47:45.754" v="56"/>
          <ac:spMkLst>
            <pc:docMk/>
            <pc:sldMk cId="1277611629" sldId="327"/>
            <ac:spMk id="4" creationId="{339686DC-4590-614D-A137-B668E9D582B5}"/>
          </ac:spMkLst>
        </pc:spChg>
        <pc:spChg chg="mod">
          <ac:chgData name="Ramiro Pena" userId="2dff1911-06f7-4ee0-a567-955fed8ac603" providerId="ADAL" clId="{0005C4A3-BDED-2945-875A-C038BE60C46A}" dt="2022-03-22T00:47:26.750" v="50" actId="20577"/>
          <ac:spMkLst>
            <pc:docMk/>
            <pc:sldMk cId="1277611629" sldId="327"/>
            <ac:spMk id="6" creationId="{2C36AF9D-A911-994B-90EA-013D4CDA5604}"/>
          </ac:spMkLst>
        </pc:spChg>
      </pc:sldChg>
      <pc:sldChg chg="modSp mod">
        <pc:chgData name="Ramiro Pena" userId="2dff1911-06f7-4ee0-a567-955fed8ac603" providerId="ADAL" clId="{0005C4A3-BDED-2945-875A-C038BE60C46A}" dt="2022-03-24T20:05:34.819" v="8407" actId="20577"/>
        <pc:sldMkLst>
          <pc:docMk/>
          <pc:sldMk cId="1980221439" sldId="331"/>
        </pc:sldMkLst>
        <pc:spChg chg="mod">
          <ac:chgData name="Ramiro Pena" userId="2dff1911-06f7-4ee0-a567-955fed8ac603" providerId="ADAL" clId="{0005C4A3-BDED-2945-875A-C038BE60C46A}" dt="2022-03-24T20:05:34.819" v="8407" actId="20577"/>
          <ac:spMkLst>
            <pc:docMk/>
            <pc:sldMk cId="1980221439" sldId="331"/>
            <ac:spMk id="10" creationId="{79EF1473-3ADD-43F1-A495-57AAB7FD902F}"/>
          </ac:spMkLst>
        </pc:spChg>
      </pc:sldChg>
      <pc:sldChg chg="addSp delSp modSp mod modNotesTx">
        <pc:chgData name="Ramiro Pena" userId="2dff1911-06f7-4ee0-a567-955fed8ac603" providerId="ADAL" clId="{0005C4A3-BDED-2945-875A-C038BE60C46A}" dt="2022-03-22T02:01:38.168" v="1337" actId="20577"/>
        <pc:sldMkLst>
          <pc:docMk/>
          <pc:sldMk cId="2560061391" sldId="332"/>
        </pc:sldMkLst>
        <pc:spChg chg="add del mod">
          <ac:chgData name="Ramiro Pena" userId="2dff1911-06f7-4ee0-a567-955fed8ac603" providerId="ADAL" clId="{0005C4A3-BDED-2945-875A-C038BE60C46A}" dt="2022-03-22T01:58:18.297" v="1281"/>
          <ac:spMkLst>
            <pc:docMk/>
            <pc:sldMk cId="2560061391" sldId="332"/>
            <ac:spMk id="2" creationId="{05370891-B34C-7145-B22F-00A711CF8752}"/>
          </ac:spMkLst>
        </pc:spChg>
        <pc:spChg chg="del mod">
          <ac:chgData name="Ramiro Pena" userId="2dff1911-06f7-4ee0-a567-955fed8ac603" providerId="ADAL" clId="{0005C4A3-BDED-2945-875A-C038BE60C46A}" dt="2022-03-22T01:58:26.489" v="1283" actId="478"/>
          <ac:spMkLst>
            <pc:docMk/>
            <pc:sldMk cId="2560061391" sldId="332"/>
            <ac:spMk id="5" creationId="{8E999A1B-8752-489F-A63B-EA2F60186B52}"/>
          </ac:spMkLst>
        </pc:spChg>
        <pc:spChg chg="add del mod">
          <ac:chgData name="Ramiro Pena" userId="2dff1911-06f7-4ee0-a567-955fed8ac603" providerId="ADAL" clId="{0005C4A3-BDED-2945-875A-C038BE60C46A}" dt="2022-03-22T02:01:33.864" v="1336" actId="478"/>
          <ac:spMkLst>
            <pc:docMk/>
            <pc:sldMk cId="2560061391" sldId="332"/>
            <ac:spMk id="7" creationId="{6A4B8713-E49B-BF43-9E7B-60159105A27B}"/>
          </ac:spMkLst>
        </pc:spChg>
      </pc:sldChg>
      <pc:sldChg chg="addSp delSp modSp add mod">
        <pc:chgData name="Ramiro Pena" userId="2dff1911-06f7-4ee0-a567-955fed8ac603" providerId="ADAL" clId="{0005C4A3-BDED-2945-875A-C038BE60C46A}" dt="2022-03-22T04:10:46.956" v="3817" actId="20577"/>
        <pc:sldMkLst>
          <pc:docMk/>
          <pc:sldMk cId="2652434016" sldId="333"/>
        </pc:sldMkLst>
        <pc:spChg chg="mod">
          <ac:chgData name="Ramiro Pena" userId="2dff1911-06f7-4ee0-a567-955fed8ac603" providerId="ADAL" clId="{0005C4A3-BDED-2945-875A-C038BE60C46A}" dt="2022-03-22T04:09:41.527" v="3747" actId="20577"/>
          <ac:spMkLst>
            <pc:docMk/>
            <pc:sldMk cId="2652434016" sldId="333"/>
            <ac:spMk id="9" creationId="{62312243-87C4-0144-A506-CBB1B39F9D3F}"/>
          </ac:spMkLst>
        </pc:spChg>
        <pc:spChg chg="add mod">
          <ac:chgData name="Ramiro Pena" userId="2dff1911-06f7-4ee0-a567-955fed8ac603" providerId="ADAL" clId="{0005C4A3-BDED-2945-875A-C038BE60C46A}" dt="2022-03-22T04:10:46.956" v="3817" actId="20577"/>
          <ac:spMkLst>
            <pc:docMk/>
            <pc:sldMk cId="2652434016" sldId="333"/>
            <ac:spMk id="10" creationId="{743F79F8-6D54-4E41-A154-BFC57D063FFE}"/>
          </ac:spMkLst>
        </pc:spChg>
        <pc:picChg chg="del">
          <ac:chgData name="Ramiro Pena" userId="2dff1911-06f7-4ee0-a567-955fed8ac603" providerId="ADAL" clId="{0005C4A3-BDED-2945-875A-C038BE60C46A}" dt="2022-03-22T04:09:19.048" v="3699" actId="478"/>
          <ac:picMkLst>
            <pc:docMk/>
            <pc:sldMk cId="2652434016" sldId="333"/>
            <ac:picMk id="2" creationId="{7238B651-3F52-D945-BBFE-53EA6298732F}"/>
          </ac:picMkLst>
        </pc:picChg>
        <pc:picChg chg="add mod">
          <ac:chgData name="Ramiro Pena" userId="2dff1911-06f7-4ee0-a567-955fed8ac603" providerId="ADAL" clId="{0005C4A3-BDED-2945-875A-C038BE60C46A}" dt="2022-03-22T04:09:22.317" v="3701" actId="1076"/>
          <ac:picMkLst>
            <pc:docMk/>
            <pc:sldMk cId="2652434016" sldId="333"/>
            <ac:picMk id="5" creationId="{484A230C-406C-6C43-A7DB-A0AFBA3A2864}"/>
          </ac:picMkLst>
        </pc:picChg>
        <pc:picChg chg="add mod">
          <ac:chgData name="Ramiro Pena" userId="2dff1911-06f7-4ee0-a567-955fed8ac603" providerId="ADAL" clId="{0005C4A3-BDED-2945-875A-C038BE60C46A}" dt="2022-03-22T04:10:10.960" v="3752" actId="14100"/>
          <ac:picMkLst>
            <pc:docMk/>
            <pc:sldMk cId="2652434016" sldId="333"/>
            <ac:picMk id="7" creationId="{30BAFE6E-3593-3C47-B557-367BB592897F}"/>
          </ac:picMkLst>
        </pc:picChg>
      </pc:sldChg>
      <pc:sldChg chg="addSp delSp modSp add mod setBg">
        <pc:chgData name="Ramiro Pena" userId="2dff1911-06f7-4ee0-a567-955fed8ac603" providerId="ADAL" clId="{0005C4A3-BDED-2945-875A-C038BE60C46A}" dt="2022-03-24T04:57:53.040" v="5638" actId="20577"/>
        <pc:sldMkLst>
          <pc:docMk/>
          <pc:sldMk cId="3623386702" sldId="334"/>
        </pc:sldMkLst>
        <pc:spChg chg="mod ord">
          <ac:chgData name="Ramiro Pena" userId="2dff1911-06f7-4ee0-a567-955fed8ac603" providerId="ADAL" clId="{0005C4A3-BDED-2945-875A-C038BE60C46A}" dt="2022-03-24T04:55:29.980" v="5297" actId="26606"/>
          <ac:spMkLst>
            <pc:docMk/>
            <pc:sldMk cId="3623386702" sldId="334"/>
            <ac:spMk id="4" creationId="{3D45C363-925C-9E48-86B0-27D7D36E50D6}"/>
          </ac:spMkLst>
        </pc:spChg>
        <pc:spChg chg="add mod">
          <ac:chgData name="Ramiro Pena" userId="2dff1911-06f7-4ee0-a567-955fed8ac603" providerId="ADAL" clId="{0005C4A3-BDED-2945-875A-C038BE60C46A}" dt="2022-03-24T04:57:53.040" v="5638" actId="20577"/>
          <ac:spMkLst>
            <pc:docMk/>
            <pc:sldMk cId="3623386702" sldId="334"/>
            <ac:spMk id="6" creationId="{E7C52AF1-D251-6F48-B3BC-E35E3021EAF1}"/>
          </ac:spMkLst>
        </pc:spChg>
        <pc:spChg chg="mod">
          <ac:chgData name="Ramiro Pena" userId="2dff1911-06f7-4ee0-a567-955fed8ac603" providerId="ADAL" clId="{0005C4A3-BDED-2945-875A-C038BE60C46A}" dt="2022-03-24T04:55:29.980" v="5297" actId="26606"/>
          <ac:spMkLst>
            <pc:docMk/>
            <pc:sldMk cId="3623386702" sldId="334"/>
            <ac:spMk id="7" creationId="{330F9542-6794-4F57-BB45-868D94AD06B0}"/>
          </ac:spMkLst>
        </pc:spChg>
        <pc:spChg chg="del mod">
          <ac:chgData name="Ramiro Pena" userId="2dff1911-06f7-4ee0-a567-955fed8ac603" providerId="ADAL" clId="{0005C4A3-BDED-2945-875A-C038BE60C46A}" dt="2022-03-24T04:54:36.851" v="5289" actId="478"/>
          <ac:spMkLst>
            <pc:docMk/>
            <pc:sldMk cId="3623386702" sldId="334"/>
            <ac:spMk id="8" creationId="{C7B9C153-C85C-3240-8E7E-523FBC004564}"/>
          </ac:spMkLst>
        </pc:spChg>
        <pc:spChg chg="add">
          <ac:chgData name="Ramiro Pena" userId="2dff1911-06f7-4ee0-a567-955fed8ac603" providerId="ADAL" clId="{0005C4A3-BDED-2945-875A-C038BE60C46A}" dt="2022-03-24T04:55:29.980" v="5297" actId="26606"/>
          <ac:spMkLst>
            <pc:docMk/>
            <pc:sldMk cId="3623386702" sldId="334"/>
            <ac:spMk id="12" creationId="{C232B152-3720-4D3B-97ED-45CE5483F16F}"/>
          </ac:spMkLst>
        </pc:spChg>
        <pc:spChg chg="add">
          <ac:chgData name="Ramiro Pena" userId="2dff1911-06f7-4ee0-a567-955fed8ac603" providerId="ADAL" clId="{0005C4A3-BDED-2945-875A-C038BE60C46A}" dt="2022-03-24T04:55:29.980" v="5297" actId="26606"/>
          <ac:spMkLst>
            <pc:docMk/>
            <pc:sldMk cId="3623386702" sldId="334"/>
            <ac:spMk id="14" creationId="{11BAB570-FF10-4E96-8A3F-FA9804702B89}"/>
          </ac:spMkLst>
        </pc:spChg>
        <pc:spChg chg="add">
          <ac:chgData name="Ramiro Pena" userId="2dff1911-06f7-4ee0-a567-955fed8ac603" providerId="ADAL" clId="{0005C4A3-BDED-2945-875A-C038BE60C46A}" dt="2022-03-24T04:55:29.980" v="5297" actId="26606"/>
          <ac:spMkLst>
            <pc:docMk/>
            <pc:sldMk cId="3623386702" sldId="334"/>
            <ac:spMk id="16" creationId="{4B9FAFB2-BEB5-4848-8018-BCAD99E2E1AA}"/>
          </ac:spMkLst>
        </pc:spChg>
        <pc:picChg chg="add mod ord">
          <ac:chgData name="Ramiro Pena" userId="2dff1911-06f7-4ee0-a567-955fed8ac603" providerId="ADAL" clId="{0005C4A3-BDED-2945-875A-C038BE60C46A}" dt="2022-03-24T04:55:29.980" v="5297" actId="26606"/>
          <ac:picMkLst>
            <pc:docMk/>
            <pc:sldMk cId="3623386702" sldId="334"/>
            <ac:picMk id="5" creationId="{370EF1A1-ABD0-B246-BE9D-EDDAE63B4FA9}"/>
          </ac:picMkLst>
        </pc:picChg>
      </pc:sldChg>
      <pc:sldChg chg="addSp delSp modSp add mod">
        <pc:chgData name="Ramiro Pena" userId="2dff1911-06f7-4ee0-a567-955fed8ac603" providerId="ADAL" clId="{0005C4A3-BDED-2945-875A-C038BE60C46A}" dt="2022-03-24T05:02:43.493" v="5722" actId="14100"/>
        <pc:sldMkLst>
          <pc:docMk/>
          <pc:sldMk cId="3226969935" sldId="335"/>
        </pc:sldMkLst>
        <pc:spChg chg="mod">
          <ac:chgData name="Ramiro Pena" userId="2dff1911-06f7-4ee0-a567-955fed8ac603" providerId="ADAL" clId="{0005C4A3-BDED-2945-875A-C038BE60C46A}" dt="2022-03-24T04:45:39.116" v="5057" actId="20577"/>
          <ac:spMkLst>
            <pc:docMk/>
            <pc:sldMk cId="3226969935" sldId="335"/>
            <ac:spMk id="7" creationId="{330F9542-6794-4F57-BB45-868D94AD06B0}"/>
          </ac:spMkLst>
        </pc:spChg>
        <pc:spChg chg="del">
          <ac:chgData name="Ramiro Pena" userId="2dff1911-06f7-4ee0-a567-955fed8ac603" providerId="ADAL" clId="{0005C4A3-BDED-2945-875A-C038BE60C46A}" dt="2022-03-24T04:58:03.172" v="5639" actId="478"/>
          <ac:spMkLst>
            <pc:docMk/>
            <pc:sldMk cId="3226969935" sldId="335"/>
            <ac:spMk id="8" creationId="{C7B9C153-C85C-3240-8E7E-523FBC004564}"/>
          </ac:spMkLst>
        </pc:spChg>
        <pc:spChg chg="add mod">
          <ac:chgData name="Ramiro Pena" userId="2dff1911-06f7-4ee0-a567-955fed8ac603" providerId="ADAL" clId="{0005C4A3-BDED-2945-875A-C038BE60C46A}" dt="2022-03-24T05:01:05.954" v="5689" actId="1076"/>
          <ac:spMkLst>
            <pc:docMk/>
            <pc:sldMk cId="3226969935" sldId="335"/>
            <ac:spMk id="9" creationId="{29452CAB-155D-6544-BB75-9F88EA761D68}"/>
          </ac:spMkLst>
        </pc:spChg>
        <pc:spChg chg="add mod">
          <ac:chgData name="Ramiro Pena" userId="2dff1911-06f7-4ee0-a567-955fed8ac603" providerId="ADAL" clId="{0005C4A3-BDED-2945-875A-C038BE60C46A}" dt="2022-03-24T05:02:43.493" v="5722" actId="14100"/>
          <ac:spMkLst>
            <pc:docMk/>
            <pc:sldMk cId="3226969935" sldId="335"/>
            <ac:spMk id="10" creationId="{50989C2C-8CFD-F140-A237-E177E9621A7B}"/>
          </ac:spMkLst>
        </pc:spChg>
        <pc:spChg chg="add mod">
          <ac:chgData name="Ramiro Pena" userId="2dff1911-06f7-4ee0-a567-955fed8ac603" providerId="ADAL" clId="{0005C4A3-BDED-2945-875A-C038BE60C46A}" dt="2022-03-24T05:01:21.699" v="5705" actId="20577"/>
          <ac:spMkLst>
            <pc:docMk/>
            <pc:sldMk cId="3226969935" sldId="335"/>
            <ac:spMk id="11" creationId="{E863D55E-BBD3-9448-AA6F-333ECDB7FF3C}"/>
          </ac:spMkLst>
        </pc:spChg>
        <pc:spChg chg="add mod">
          <ac:chgData name="Ramiro Pena" userId="2dff1911-06f7-4ee0-a567-955fed8ac603" providerId="ADAL" clId="{0005C4A3-BDED-2945-875A-C038BE60C46A}" dt="2022-03-24T05:02:04.721" v="5715" actId="1076"/>
          <ac:spMkLst>
            <pc:docMk/>
            <pc:sldMk cId="3226969935" sldId="335"/>
            <ac:spMk id="13" creationId="{6A9C52F0-5841-DC44-8C24-174E1C9217B9}"/>
          </ac:spMkLst>
        </pc:spChg>
        <pc:picChg chg="add mod">
          <ac:chgData name="Ramiro Pena" userId="2dff1911-06f7-4ee0-a567-955fed8ac603" providerId="ADAL" clId="{0005C4A3-BDED-2945-875A-C038BE60C46A}" dt="2022-03-24T04:59:03.053" v="5642" actId="1076"/>
          <ac:picMkLst>
            <pc:docMk/>
            <pc:sldMk cId="3226969935" sldId="335"/>
            <ac:picMk id="2" creationId="{1237C62A-C0DB-D147-8D7C-617A37BAB2C9}"/>
          </ac:picMkLst>
        </pc:picChg>
        <pc:picChg chg="add mod">
          <ac:chgData name="Ramiro Pena" userId="2dff1911-06f7-4ee0-a567-955fed8ac603" providerId="ADAL" clId="{0005C4A3-BDED-2945-875A-C038BE60C46A}" dt="2022-03-24T05:00:05.054" v="5654" actId="14100"/>
          <ac:picMkLst>
            <pc:docMk/>
            <pc:sldMk cId="3226969935" sldId="335"/>
            <ac:picMk id="5" creationId="{A2717FE5-D4D6-8344-9B7C-B65F54ADF543}"/>
          </ac:picMkLst>
        </pc:picChg>
        <pc:picChg chg="add mod">
          <ac:chgData name="Ramiro Pena" userId="2dff1911-06f7-4ee0-a567-955fed8ac603" providerId="ADAL" clId="{0005C4A3-BDED-2945-875A-C038BE60C46A}" dt="2022-03-24T05:00:57.551" v="5687" actId="14100"/>
          <ac:picMkLst>
            <pc:docMk/>
            <pc:sldMk cId="3226969935" sldId="335"/>
            <ac:picMk id="6" creationId="{EB92E2E8-F791-BA42-8CD5-CA9B559031E7}"/>
          </ac:picMkLst>
        </pc:picChg>
        <pc:picChg chg="add mod">
          <ac:chgData name="Ramiro Pena" userId="2dff1911-06f7-4ee0-a567-955fed8ac603" providerId="ADAL" clId="{0005C4A3-BDED-2945-875A-C038BE60C46A}" dt="2022-03-24T05:01:49.949" v="5709" actId="14100"/>
          <ac:picMkLst>
            <pc:docMk/>
            <pc:sldMk cId="3226969935" sldId="335"/>
            <ac:picMk id="12" creationId="{5AD454DC-58D9-6749-B30C-FF2C8956993A}"/>
          </ac:picMkLst>
        </pc:picChg>
        <pc:picChg chg="add mod">
          <ac:chgData name="Ramiro Pena" userId="2dff1911-06f7-4ee0-a567-955fed8ac603" providerId="ADAL" clId="{0005C4A3-BDED-2945-875A-C038BE60C46A}" dt="2022-03-24T05:02:32.271" v="5719" actId="1076"/>
          <ac:picMkLst>
            <pc:docMk/>
            <pc:sldMk cId="3226969935" sldId="335"/>
            <ac:picMk id="14" creationId="{BFE433D9-5BE7-1E4D-AD89-74F2AB90B946}"/>
          </ac:picMkLst>
        </pc:pic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59D830-A84D-014F-819F-FF8437A0D284}" type="doc">
      <dgm:prSet loTypeId="urn:microsoft.com/office/officeart/2005/8/layout/process1" loCatId="" qsTypeId="urn:microsoft.com/office/officeart/2005/8/quickstyle/simple1" qsCatId="simple" csTypeId="urn:microsoft.com/office/officeart/2005/8/colors/accent1_2" csCatId="accent1" phldr="1"/>
      <dgm:spPr/>
    </dgm:pt>
    <dgm:pt modelId="{4B4BEACC-87EB-8D43-B15C-202BDED500E0}">
      <dgm:prSet phldrT="[Text]"/>
      <dgm:spPr/>
      <dgm:t>
        <a:bodyPr/>
        <a:lstStyle/>
        <a:p>
          <a:r>
            <a:rPr lang="en-US" dirty="0"/>
            <a:t>Call SpaceX API </a:t>
          </a:r>
          <a:r>
            <a:rPr lang="en-US" dirty="0" err="1"/>
            <a:t>url</a:t>
          </a:r>
          <a:r>
            <a:rPr lang="en-US" dirty="0"/>
            <a:t> </a:t>
          </a:r>
        </a:p>
      </dgm:t>
    </dgm:pt>
    <dgm:pt modelId="{BA68BBD7-B94A-924C-AB8D-DD9F12AEA20A}" type="parTrans" cxnId="{3E90E59A-6B2A-6E41-93F5-9D39365031D8}">
      <dgm:prSet/>
      <dgm:spPr/>
      <dgm:t>
        <a:bodyPr/>
        <a:lstStyle/>
        <a:p>
          <a:endParaRPr lang="en-US"/>
        </a:p>
      </dgm:t>
    </dgm:pt>
    <dgm:pt modelId="{5A814339-A3F0-A048-A859-45FE02130901}" type="sibTrans" cxnId="{3E90E59A-6B2A-6E41-93F5-9D39365031D8}">
      <dgm:prSet/>
      <dgm:spPr/>
      <dgm:t>
        <a:bodyPr/>
        <a:lstStyle/>
        <a:p>
          <a:endParaRPr lang="en-US"/>
        </a:p>
      </dgm:t>
    </dgm:pt>
    <dgm:pt modelId="{967BA056-94F5-BA48-A930-BB61CCEB7EC9}">
      <dgm:prSet phldrT="[Text]"/>
      <dgm:spPr/>
      <dgm:t>
        <a:bodyPr/>
        <a:lstStyle/>
        <a:p>
          <a:r>
            <a:rPr lang="en-US" dirty="0"/>
            <a:t>Decode response as Json into </a:t>
          </a:r>
          <a:r>
            <a:rPr lang="en-US" dirty="0" err="1"/>
            <a:t>dataframe</a:t>
          </a:r>
          <a:endParaRPr lang="en-US" dirty="0"/>
        </a:p>
      </dgm:t>
    </dgm:pt>
    <dgm:pt modelId="{DC7CE9E9-C183-5D4D-A36E-1EE39328F4D5}" type="parTrans" cxnId="{856BF1FE-2F94-E247-AA10-BE8B672DF8CA}">
      <dgm:prSet/>
      <dgm:spPr/>
      <dgm:t>
        <a:bodyPr/>
        <a:lstStyle/>
        <a:p>
          <a:endParaRPr lang="en-US"/>
        </a:p>
      </dgm:t>
    </dgm:pt>
    <dgm:pt modelId="{6A3DC7EF-02A4-504E-9E5C-325E89A01FD8}" type="sibTrans" cxnId="{856BF1FE-2F94-E247-AA10-BE8B672DF8CA}">
      <dgm:prSet/>
      <dgm:spPr/>
      <dgm:t>
        <a:bodyPr/>
        <a:lstStyle/>
        <a:p>
          <a:endParaRPr lang="en-US"/>
        </a:p>
      </dgm:t>
    </dgm:pt>
    <dgm:pt modelId="{36CABDB5-FCBD-7C40-B17D-B21CA3423CCD}">
      <dgm:prSet phldrT="[Text]"/>
      <dgm:spPr/>
      <dgm:t>
        <a:bodyPr/>
        <a:lstStyle/>
        <a:p>
          <a:r>
            <a:rPr lang="en-US" dirty="0"/>
            <a:t>Use multiple API calls to complete the information</a:t>
          </a:r>
        </a:p>
      </dgm:t>
    </dgm:pt>
    <dgm:pt modelId="{69561424-0606-5644-9ECD-906CA06B9A29}" type="parTrans" cxnId="{063BBB21-15D4-9149-A151-1F74342CEBFC}">
      <dgm:prSet/>
      <dgm:spPr/>
      <dgm:t>
        <a:bodyPr/>
        <a:lstStyle/>
        <a:p>
          <a:endParaRPr lang="en-US"/>
        </a:p>
      </dgm:t>
    </dgm:pt>
    <dgm:pt modelId="{F12118B7-AA06-EF4E-8727-DBEB611218BC}" type="sibTrans" cxnId="{063BBB21-15D4-9149-A151-1F74342CEBFC}">
      <dgm:prSet/>
      <dgm:spPr/>
      <dgm:t>
        <a:bodyPr/>
        <a:lstStyle/>
        <a:p>
          <a:endParaRPr lang="en-US"/>
        </a:p>
      </dgm:t>
    </dgm:pt>
    <dgm:pt modelId="{FBD7FFCD-1FBD-684B-82B4-076ADF136839}">
      <dgm:prSet phldrT="[Text]"/>
      <dgm:spPr/>
      <dgm:t>
        <a:bodyPr/>
        <a:lstStyle/>
        <a:p>
          <a:r>
            <a:rPr lang="en-US" dirty="0"/>
            <a:t>Filter </a:t>
          </a:r>
          <a:r>
            <a:rPr lang="en-US" dirty="0" err="1"/>
            <a:t>dataframe</a:t>
          </a:r>
          <a:r>
            <a:rPr lang="en-US" dirty="0"/>
            <a:t> to capture Falcon 9 data</a:t>
          </a:r>
        </a:p>
      </dgm:t>
    </dgm:pt>
    <dgm:pt modelId="{5F243F32-7E97-724D-8AB7-2F6C3580A70F}" type="parTrans" cxnId="{8A3B9CFF-E389-E948-A1E1-761D852A7D62}">
      <dgm:prSet/>
      <dgm:spPr/>
      <dgm:t>
        <a:bodyPr/>
        <a:lstStyle/>
        <a:p>
          <a:endParaRPr lang="en-US"/>
        </a:p>
      </dgm:t>
    </dgm:pt>
    <dgm:pt modelId="{6740FD5C-CB83-8A45-977B-2AB34FCD6BEE}" type="sibTrans" cxnId="{8A3B9CFF-E389-E948-A1E1-761D852A7D62}">
      <dgm:prSet/>
      <dgm:spPr/>
      <dgm:t>
        <a:bodyPr/>
        <a:lstStyle/>
        <a:p>
          <a:endParaRPr lang="en-US"/>
        </a:p>
      </dgm:t>
    </dgm:pt>
    <dgm:pt modelId="{9D539EEA-29D8-5447-83D4-DF732C71DBC6}">
      <dgm:prSet phldrT="[Text]"/>
      <dgm:spPr/>
      <dgm:t>
        <a:bodyPr/>
        <a:lstStyle/>
        <a:p>
          <a:r>
            <a:rPr lang="en-US" dirty="0"/>
            <a:t>Perform Data wrangling to complete missing info</a:t>
          </a:r>
        </a:p>
      </dgm:t>
    </dgm:pt>
    <dgm:pt modelId="{CFE21B75-310E-E94E-85FB-0CA389A01A34}" type="parTrans" cxnId="{E0444BEB-BE63-D340-AF16-96D64E34971B}">
      <dgm:prSet/>
      <dgm:spPr/>
      <dgm:t>
        <a:bodyPr/>
        <a:lstStyle/>
        <a:p>
          <a:endParaRPr lang="en-US"/>
        </a:p>
      </dgm:t>
    </dgm:pt>
    <dgm:pt modelId="{D552534C-B642-4F48-9644-BCEA8F3982B4}" type="sibTrans" cxnId="{E0444BEB-BE63-D340-AF16-96D64E34971B}">
      <dgm:prSet/>
      <dgm:spPr/>
      <dgm:t>
        <a:bodyPr/>
        <a:lstStyle/>
        <a:p>
          <a:endParaRPr lang="en-US"/>
        </a:p>
      </dgm:t>
    </dgm:pt>
    <dgm:pt modelId="{666F2CB8-2FC5-D947-8F9E-39161170C656}">
      <dgm:prSet phldrT="[Text]"/>
      <dgm:spPr/>
      <dgm:t>
        <a:bodyPr/>
        <a:lstStyle/>
        <a:p>
          <a:r>
            <a:rPr lang="en-US" dirty="0"/>
            <a:t>Save CSV</a:t>
          </a:r>
        </a:p>
      </dgm:t>
    </dgm:pt>
    <dgm:pt modelId="{4995CEC2-034A-7B40-92C8-68E8C586A01E}" type="parTrans" cxnId="{9A6EF2C1-F39E-3D40-98E8-FD9331F7691B}">
      <dgm:prSet/>
      <dgm:spPr/>
      <dgm:t>
        <a:bodyPr/>
        <a:lstStyle/>
        <a:p>
          <a:endParaRPr lang="en-US"/>
        </a:p>
      </dgm:t>
    </dgm:pt>
    <dgm:pt modelId="{05252695-2007-F04E-8134-CA3AC148C14E}" type="sibTrans" cxnId="{9A6EF2C1-F39E-3D40-98E8-FD9331F7691B}">
      <dgm:prSet/>
      <dgm:spPr/>
      <dgm:t>
        <a:bodyPr/>
        <a:lstStyle/>
        <a:p>
          <a:endParaRPr lang="en-US"/>
        </a:p>
      </dgm:t>
    </dgm:pt>
    <dgm:pt modelId="{E1A94E4C-C4BC-E649-956C-BF7755B30477}" type="pres">
      <dgm:prSet presAssocID="{0259D830-A84D-014F-819F-FF8437A0D284}" presName="Name0" presStyleCnt="0">
        <dgm:presLayoutVars>
          <dgm:dir/>
          <dgm:resizeHandles val="exact"/>
        </dgm:presLayoutVars>
      </dgm:prSet>
      <dgm:spPr/>
    </dgm:pt>
    <dgm:pt modelId="{632FCDAE-A565-A54F-9D6B-642883084B9A}" type="pres">
      <dgm:prSet presAssocID="{4B4BEACC-87EB-8D43-B15C-202BDED500E0}" presName="node" presStyleLbl="node1" presStyleIdx="0" presStyleCnt="6">
        <dgm:presLayoutVars>
          <dgm:bulletEnabled val="1"/>
        </dgm:presLayoutVars>
      </dgm:prSet>
      <dgm:spPr/>
    </dgm:pt>
    <dgm:pt modelId="{13AB5F1D-5E96-8D4C-8480-24BB95CFBDDF}" type="pres">
      <dgm:prSet presAssocID="{5A814339-A3F0-A048-A859-45FE02130901}" presName="sibTrans" presStyleLbl="sibTrans2D1" presStyleIdx="0" presStyleCnt="5"/>
      <dgm:spPr/>
    </dgm:pt>
    <dgm:pt modelId="{746613BD-B15D-A442-8881-FDB3F94418D1}" type="pres">
      <dgm:prSet presAssocID="{5A814339-A3F0-A048-A859-45FE02130901}" presName="connectorText" presStyleLbl="sibTrans2D1" presStyleIdx="0" presStyleCnt="5"/>
      <dgm:spPr/>
    </dgm:pt>
    <dgm:pt modelId="{D682D871-4DF9-9E44-9E66-9A9A1B291DE4}" type="pres">
      <dgm:prSet presAssocID="{967BA056-94F5-BA48-A930-BB61CCEB7EC9}" presName="node" presStyleLbl="node1" presStyleIdx="1" presStyleCnt="6">
        <dgm:presLayoutVars>
          <dgm:bulletEnabled val="1"/>
        </dgm:presLayoutVars>
      </dgm:prSet>
      <dgm:spPr/>
    </dgm:pt>
    <dgm:pt modelId="{50D51963-3648-7745-8BF6-F6BEBFAF90D7}" type="pres">
      <dgm:prSet presAssocID="{6A3DC7EF-02A4-504E-9E5C-325E89A01FD8}" presName="sibTrans" presStyleLbl="sibTrans2D1" presStyleIdx="1" presStyleCnt="5"/>
      <dgm:spPr/>
    </dgm:pt>
    <dgm:pt modelId="{379B0FB6-3758-BB4D-8394-9D38073639A1}" type="pres">
      <dgm:prSet presAssocID="{6A3DC7EF-02A4-504E-9E5C-325E89A01FD8}" presName="connectorText" presStyleLbl="sibTrans2D1" presStyleIdx="1" presStyleCnt="5"/>
      <dgm:spPr/>
    </dgm:pt>
    <dgm:pt modelId="{0EFF545C-EDC6-6F4E-BDD6-6846AA9C5022}" type="pres">
      <dgm:prSet presAssocID="{36CABDB5-FCBD-7C40-B17D-B21CA3423CCD}" presName="node" presStyleLbl="node1" presStyleIdx="2" presStyleCnt="6">
        <dgm:presLayoutVars>
          <dgm:bulletEnabled val="1"/>
        </dgm:presLayoutVars>
      </dgm:prSet>
      <dgm:spPr/>
    </dgm:pt>
    <dgm:pt modelId="{8580FD2D-9697-8B41-8F34-A61F48367D33}" type="pres">
      <dgm:prSet presAssocID="{F12118B7-AA06-EF4E-8727-DBEB611218BC}" presName="sibTrans" presStyleLbl="sibTrans2D1" presStyleIdx="2" presStyleCnt="5"/>
      <dgm:spPr/>
    </dgm:pt>
    <dgm:pt modelId="{6ED1587D-8251-7345-B0AA-417DAA9E0DA3}" type="pres">
      <dgm:prSet presAssocID="{F12118B7-AA06-EF4E-8727-DBEB611218BC}" presName="connectorText" presStyleLbl="sibTrans2D1" presStyleIdx="2" presStyleCnt="5"/>
      <dgm:spPr/>
    </dgm:pt>
    <dgm:pt modelId="{EEE4B819-B608-4648-94DC-B6767121764F}" type="pres">
      <dgm:prSet presAssocID="{FBD7FFCD-1FBD-684B-82B4-076ADF136839}" presName="node" presStyleLbl="node1" presStyleIdx="3" presStyleCnt="6">
        <dgm:presLayoutVars>
          <dgm:bulletEnabled val="1"/>
        </dgm:presLayoutVars>
      </dgm:prSet>
      <dgm:spPr/>
    </dgm:pt>
    <dgm:pt modelId="{F0177FD7-150C-7A4D-AC1F-D702952CAC5F}" type="pres">
      <dgm:prSet presAssocID="{6740FD5C-CB83-8A45-977B-2AB34FCD6BEE}" presName="sibTrans" presStyleLbl="sibTrans2D1" presStyleIdx="3" presStyleCnt="5"/>
      <dgm:spPr/>
    </dgm:pt>
    <dgm:pt modelId="{C4A90390-5252-FD4B-B369-F1B6619FF0B4}" type="pres">
      <dgm:prSet presAssocID="{6740FD5C-CB83-8A45-977B-2AB34FCD6BEE}" presName="connectorText" presStyleLbl="sibTrans2D1" presStyleIdx="3" presStyleCnt="5"/>
      <dgm:spPr/>
    </dgm:pt>
    <dgm:pt modelId="{56EFB059-F365-F046-A210-309B8815BA86}" type="pres">
      <dgm:prSet presAssocID="{9D539EEA-29D8-5447-83D4-DF732C71DBC6}" presName="node" presStyleLbl="node1" presStyleIdx="4" presStyleCnt="6">
        <dgm:presLayoutVars>
          <dgm:bulletEnabled val="1"/>
        </dgm:presLayoutVars>
      </dgm:prSet>
      <dgm:spPr/>
    </dgm:pt>
    <dgm:pt modelId="{DFABCD5D-A5CA-544C-9692-98E0669BB945}" type="pres">
      <dgm:prSet presAssocID="{D552534C-B642-4F48-9644-BCEA8F3982B4}" presName="sibTrans" presStyleLbl="sibTrans2D1" presStyleIdx="4" presStyleCnt="5"/>
      <dgm:spPr/>
    </dgm:pt>
    <dgm:pt modelId="{FDA81DF0-45B8-B04B-A973-9717DDE08EE0}" type="pres">
      <dgm:prSet presAssocID="{D552534C-B642-4F48-9644-BCEA8F3982B4}" presName="connectorText" presStyleLbl="sibTrans2D1" presStyleIdx="4" presStyleCnt="5"/>
      <dgm:spPr/>
    </dgm:pt>
    <dgm:pt modelId="{9F5AEAD1-8635-D745-9F96-10A78F17B0C9}" type="pres">
      <dgm:prSet presAssocID="{666F2CB8-2FC5-D947-8F9E-39161170C656}" presName="node" presStyleLbl="node1" presStyleIdx="5" presStyleCnt="6">
        <dgm:presLayoutVars>
          <dgm:bulletEnabled val="1"/>
        </dgm:presLayoutVars>
      </dgm:prSet>
      <dgm:spPr/>
    </dgm:pt>
  </dgm:ptLst>
  <dgm:cxnLst>
    <dgm:cxn modelId="{063BBB21-15D4-9149-A151-1F74342CEBFC}" srcId="{0259D830-A84D-014F-819F-FF8437A0D284}" destId="{36CABDB5-FCBD-7C40-B17D-B21CA3423CCD}" srcOrd="2" destOrd="0" parTransId="{69561424-0606-5644-9ECD-906CA06B9A29}" sibTransId="{F12118B7-AA06-EF4E-8727-DBEB611218BC}"/>
    <dgm:cxn modelId="{69353B23-DF74-E746-8B92-B2CFD94B2565}" type="presOf" srcId="{6A3DC7EF-02A4-504E-9E5C-325E89A01FD8}" destId="{379B0FB6-3758-BB4D-8394-9D38073639A1}" srcOrd="1" destOrd="0" presId="urn:microsoft.com/office/officeart/2005/8/layout/process1"/>
    <dgm:cxn modelId="{24722231-CAF8-6140-95D1-FD07231594CC}" type="presOf" srcId="{FBD7FFCD-1FBD-684B-82B4-076ADF136839}" destId="{EEE4B819-B608-4648-94DC-B6767121764F}" srcOrd="0" destOrd="0" presId="urn:microsoft.com/office/officeart/2005/8/layout/process1"/>
    <dgm:cxn modelId="{AB245C40-4761-2A45-B3FA-5D50D78D3CD8}" type="presOf" srcId="{0259D830-A84D-014F-819F-FF8437A0D284}" destId="{E1A94E4C-C4BC-E649-956C-BF7755B30477}" srcOrd="0" destOrd="0" presId="urn:microsoft.com/office/officeart/2005/8/layout/process1"/>
    <dgm:cxn modelId="{37FB6B55-75ED-3D4E-A591-60C7977D5BCE}" type="presOf" srcId="{5A814339-A3F0-A048-A859-45FE02130901}" destId="{746613BD-B15D-A442-8881-FDB3F94418D1}" srcOrd="1" destOrd="0" presId="urn:microsoft.com/office/officeart/2005/8/layout/process1"/>
    <dgm:cxn modelId="{025DB584-331E-7540-81B8-B67EBB5C88D9}" type="presOf" srcId="{4B4BEACC-87EB-8D43-B15C-202BDED500E0}" destId="{632FCDAE-A565-A54F-9D6B-642883084B9A}" srcOrd="0" destOrd="0" presId="urn:microsoft.com/office/officeart/2005/8/layout/process1"/>
    <dgm:cxn modelId="{E78DB699-23B1-1F43-8A4A-861BD628F135}" type="presOf" srcId="{6740FD5C-CB83-8A45-977B-2AB34FCD6BEE}" destId="{C4A90390-5252-FD4B-B369-F1B6619FF0B4}" srcOrd="1" destOrd="0" presId="urn:microsoft.com/office/officeart/2005/8/layout/process1"/>
    <dgm:cxn modelId="{3E90E59A-6B2A-6E41-93F5-9D39365031D8}" srcId="{0259D830-A84D-014F-819F-FF8437A0D284}" destId="{4B4BEACC-87EB-8D43-B15C-202BDED500E0}" srcOrd="0" destOrd="0" parTransId="{BA68BBD7-B94A-924C-AB8D-DD9F12AEA20A}" sibTransId="{5A814339-A3F0-A048-A859-45FE02130901}"/>
    <dgm:cxn modelId="{DC2F309E-8DE8-FF46-A784-126DAE2EE6FC}" type="presOf" srcId="{D552534C-B642-4F48-9644-BCEA8F3982B4}" destId="{DFABCD5D-A5CA-544C-9692-98E0669BB945}" srcOrd="0" destOrd="0" presId="urn:microsoft.com/office/officeart/2005/8/layout/process1"/>
    <dgm:cxn modelId="{4E3626A1-48B0-E443-9812-E88BBC40FAED}" type="presOf" srcId="{6A3DC7EF-02A4-504E-9E5C-325E89A01FD8}" destId="{50D51963-3648-7745-8BF6-F6BEBFAF90D7}" srcOrd="0" destOrd="0" presId="urn:microsoft.com/office/officeart/2005/8/layout/process1"/>
    <dgm:cxn modelId="{BE2612A4-C21A-524D-AAE3-93E83D494539}" type="presOf" srcId="{F12118B7-AA06-EF4E-8727-DBEB611218BC}" destId="{8580FD2D-9697-8B41-8F34-A61F48367D33}" srcOrd="0" destOrd="0" presId="urn:microsoft.com/office/officeart/2005/8/layout/process1"/>
    <dgm:cxn modelId="{AA04F6A5-9C71-FE49-9F7C-7BDCA9EFC938}" type="presOf" srcId="{F12118B7-AA06-EF4E-8727-DBEB611218BC}" destId="{6ED1587D-8251-7345-B0AA-417DAA9E0DA3}" srcOrd="1" destOrd="0" presId="urn:microsoft.com/office/officeart/2005/8/layout/process1"/>
    <dgm:cxn modelId="{9A6EF2C1-F39E-3D40-98E8-FD9331F7691B}" srcId="{0259D830-A84D-014F-819F-FF8437A0D284}" destId="{666F2CB8-2FC5-D947-8F9E-39161170C656}" srcOrd="5" destOrd="0" parTransId="{4995CEC2-034A-7B40-92C8-68E8C586A01E}" sibTransId="{05252695-2007-F04E-8134-CA3AC148C14E}"/>
    <dgm:cxn modelId="{CFCD07D1-C24A-F94B-B358-ECB8AA28AA15}" type="presOf" srcId="{6740FD5C-CB83-8A45-977B-2AB34FCD6BEE}" destId="{F0177FD7-150C-7A4D-AC1F-D702952CAC5F}" srcOrd="0" destOrd="0" presId="urn:microsoft.com/office/officeart/2005/8/layout/process1"/>
    <dgm:cxn modelId="{6B8F8DD4-D7B8-854C-9F4C-6655B2AC9578}" type="presOf" srcId="{9D539EEA-29D8-5447-83D4-DF732C71DBC6}" destId="{56EFB059-F365-F046-A210-309B8815BA86}" srcOrd="0" destOrd="0" presId="urn:microsoft.com/office/officeart/2005/8/layout/process1"/>
    <dgm:cxn modelId="{7B90E7DD-87DB-4E40-96CA-2BAE2469BB0A}" type="presOf" srcId="{967BA056-94F5-BA48-A930-BB61CCEB7EC9}" destId="{D682D871-4DF9-9E44-9E66-9A9A1B291DE4}" srcOrd="0" destOrd="0" presId="urn:microsoft.com/office/officeart/2005/8/layout/process1"/>
    <dgm:cxn modelId="{521AE4E8-7EE6-BE43-9CC3-754CBBC6D6B9}" type="presOf" srcId="{36CABDB5-FCBD-7C40-B17D-B21CA3423CCD}" destId="{0EFF545C-EDC6-6F4E-BDD6-6846AA9C5022}" srcOrd="0" destOrd="0" presId="urn:microsoft.com/office/officeart/2005/8/layout/process1"/>
    <dgm:cxn modelId="{E0444BEB-BE63-D340-AF16-96D64E34971B}" srcId="{0259D830-A84D-014F-819F-FF8437A0D284}" destId="{9D539EEA-29D8-5447-83D4-DF732C71DBC6}" srcOrd="4" destOrd="0" parTransId="{CFE21B75-310E-E94E-85FB-0CA389A01A34}" sibTransId="{D552534C-B642-4F48-9644-BCEA8F3982B4}"/>
    <dgm:cxn modelId="{777DBCF1-E714-E74D-A422-D4851C1C7FA0}" type="presOf" srcId="{D552534C-B642-4F48-9644-BCEA8F3982B4}" destId="{FDA81DF0-45B8-B04B-A973-9717DDE08EE0}" srcOrd="1" destOrd="0" presId="urn:microsoft.com/office/officeart/2005/8/layout/process1"/>
    <dgm:cxn modelId="{83299DF5-E2FE-D743-A2C0-9C97A656CE8D}" type="presOf" srcId="{5A814339-A3F0-A048-A859-45FE02130901}" destId="{13AB5F1D-5E96-8D4C-8480-24BB95CFBDDF}" srcOrd="0" destOrd="0" presId="urn:microsoft.com/office/officeart/2005/8/layout/process1"/>
    <dgm:cxn modelId="{E045CCFA-C9D2-0341-9F27-93018530FF0A}" type="presOf" srcId="{666F2CB8-2FC5-D947-8F9E-39161170C656}" destId="{9F5AEAD1-8635-D745-9F96-10A78F17B0C9}" srcOrd="0" destOrd="0" presId="urn:microsoft.com/office/officeart/2005/8/layout/process1"/>
    <dgm:cxn modelId="{856BF1FE-2F94-E247-AA10-BE8B672DF8CA}" srcId="{0259D830-A84D-014F-819F-FF8437A0D284}" destId="{967BA056-94F5-BA48-A930-BB61CCEB7EC9}" srcOrd="1" destOrd="0" parTransId="{DC7CE9E9-C183-5D4D-A36E-1EE39328F4D5}" sibTransId="{6A3DC7EF-02A4-504E-9E5C-325E89A01FD8}"/>
    <dgm:cxn modelId="{8A3B9CFF-E389-E948-A1E1-761D852A7D62}" srcId="{0259D830-A84D-014F-819F-FF8437A0D284}" destId="{FBD7FFCD-1FBD-684B-82B4-076ADF136839}" srcOrd="3" destOrd="0" parTransId="{5F243F32-7E97-724D-8AB7-2F6C3580A70F}" sibTransId="{6740FD5C-CB83-8A45-977B-2AB34FCD6BEE}"/>
    <dgm:cxn modelId="{F50FC887-9FEA-5346-8C1D-979BB46C7E41}" type="presParOf" srcId="{E1A94E4C-C4BC-E649-956C-BF7755B30477}" destId="{632FCDAE-A565-A54F-9D6B-642883084B9A}" srcOrd="0" destOrd="0" presId="urn:microsoft.com/office/officeart/2005/8/layout/process1"/>
    <dgm:cxn modelId="{22C428BC-E680-5544-B9A4-1111FCDE26DB}" type="presParOf" srcId="{E1A94E4C-C4BC-E649-956C-BF7755B30477}" destId="{13AB5F1D-5E96-8D4C-8480-24BB95CFBDDF}" srcOrd="1" destOrd="0" presId="urn:microsoft.com/office/officeart/2005/8/layout/process1"/>
    <dgm:cxn modelId="{FB385EAD-077E-A54F-B6EB-528430FBABA4}" type="presParOf" srcId="{13AB5F1D-5E96-8D4C-8480-24BB95CFBDDF}" destId="{746613BD-B15D-A442-8881-FDB3F94418D1}" srcOrd="0" destOrd="0" presId="urn:microsoft.com/office/officeart/2005/8/layout/process1"/>
    <dgm:cxn modelId="{BDB95F41-E13F-2744-91D8-A4DD040C7958}" type="presParOf" srcId="{E1A94E4C-C4BC-E649-956C-BF7755B30477}" destId="{D682D871-4DF9-9E44-9E66-9A9A1B291DE4}" srcOrd="2" destOrd="0" presId="urn:microsoft.com/office/officeart/2005/8/layout/process1"/>
    <dgm:cxn modelId="{3BEABD6C-6937-7048-8A53-C4D5EB5CDA18}" type="presParOf" srcId="{E1A94E4C-C4BC-E649-956C-BF7755B30477}" destId="{50D51963-3648-7745-8BF6-F6BEBFAF90D7}" srcOrd="3" destOrd="0" presId="urn:microsoft.com/office/officeart/2005/8/layout/process1"/>
    <dgm:cxn modelId="{75F72B74-B640-ED45-8EB6-0098D4E96C43}" type="presParOf" srcId="{50D51963-3648-7745-8BF6-F6BEBFAF90D7}" destId="{379B0FB6-3758-BB4D-8394-9D38073639A1}" srcOrd="0" destOrd="0" presId="urn:microsoft.com/office/officeart/2005/8/layout/process1"/>
    <dgm:cxn modelId="{0EFB7EDC-4F6A-B94A-949D-ABB4D5514477}" type="presParOf" srcId="{E1A94E4C-C4BC-E649-956C-BF7755B30477}" destId="{0EFF545C-EDC6-6F4E-BDD6-6846AA9C5022}" srcOrd="4" destOrd="0" presId="urn:microsoft.com/office/officeart/2005/8/layout/process1"/>
    <dgm:cxn modelId="{B1DAA30F-10A3-4644-B0E4-F4EE81162B60}" type="presParOf" srcId="{E1A94E4C-C4BC-E649-956C-BF7755B30477}" destId="{8580FD2D-9697-8B41-8F34-A61F48367D33}" srcOrd="5" destOrd="0" presId="urn:microsoft.com/office/officeart/2005/8/layout/process1"/>
    <dgm:cxn modelId="{33E16EA7-11A4-4441-80E1-9FBAAE88800A}" type="presParOf" srcId="{8580FD2D-9697-8B41-8F34-A61F48367D33}" destId="{6ED1587D-8251-7345-B0AA-417DAA9E0DA3}" srcOrd="0" destOrd="0" presId="urn:microsoft.com/office/officeart/2005/8/layout/process1"/>
    <dgm:cxn modelId="{D8641FAC-0267-8A4F-9F35-53CA275EA35D}" type="presParOf" srcId="{E1A94E4C-C4BC-E649-956C-BF7755B30477}" destId="{EEE4B819-B608-4648-94DC-B6767121764F}" srcOrd="6" destOrd="0" presId="urn:microsoft.com/office/officeart/2005/8/layout/process1"/>
    <dgm:cxn modelId="{4B7F2137-6875-2943-AF16-6DB48E8B089B}" type="presParOf" srcId="{E1A94E4C-C4BC-E649-956C-BF7755B30477}" destId="{F0177FD7-150C-7A4D-AC1F-D702952CAC5F}" srcOrd="7" destOrd="0" presId="urn:microsoft.com/office/officeart/2005/8/layout/process1"/>
    <dgm:cxn modelId="{B85358E6-3833-3A4C-9B92-C1BB41583DF1}" type="presParOf" srcId="{F0177FD7-150C-7A4D-AC1F-D702952CAC5F}" destId="{C4A90390-5252-FD4B-B369-F1B6619FF0B4}" srcOrd="0" destOrd="0" presId="urn:microsoft.com/office/officeart/2005/8/layout/process1"/>
    <dgm:cxn modelId="{79713BEC-3C4B-F149-B39A-783D5409678A}" type="presParOf" srcId="{E1A94E4C-C4BC-E649-956C-BF7755B30477}" destId="{56EFB059-F365-F046-A210-309B8815BA86}" srcOrd="8" destOrd="0" presId="urn:microsoft.com/office/officeart/2005/8/layout/process1"/>
    <dgm:cxn modelId="{662958BA-7C03-064B-A8CA-C6D37E53C7C1}" type="presParOf" srcId="{E1A94E4C-C4BC-E649-956C-BF7755B30477}" destId="{DFABCD5D-A5CA-544C-9692-98E0669BB945}" srcOrd="9" destOrd="0" presId="urn:microsoft.com/office/officeart/2005/8/layout/process1"/>
    <dgm:cxn modelId="{1B690BB7-5D86-FC48-A6BE-0BECA9AC7752}" type="presParOf" srcId="{DFABCD5D-A5CA-544C-9692-98E0669BB945}" destId="{FDA81DF0-45B8-B04B-A973-9717DDE08EE0}" srcOrd="0" destOrd="0" presId="urn:microsoft.com/office/officeart/2005/8/layout/process1"/>
    <dgm:cxn modelId="{3CD89263-1BAC-B349-A5D8-5158A9078F33}" type="presParOf" srcId="{E1A94E4C-C4BC-E649-956C-BF7755B30477}" destId="{9F5AEAD1-8635-D745-9F96-10A78F17B0C9}"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59D830-A84D-014F-819F-FF8437A0D284}" type="doc">
      <dgm:prSet loTypeId="urn:microsoft.com/office/officeart/2005/8/layout/process1" loCatId="" qsTypeId="urn:microsoft.com/office/officeart/2005/8/quickstyle/simple1" qsCatId="simple" csTypeId="urn:microsoft.com/office/officeart/2005/8/colors/accent1_2" csCatId="accent1" phldr="1"/>
      <dgm:spPr/>
    </dgm:pt>
    <dgm:pt modelId="{4B4BEACC-87EB-8D43-B15C-202BDED500E0}">
      <dgm:prSet phldrT="[Text]"/>
      <dgm:spPr/>
      <dgm:t>
        <a:bodyPr/>
        <a:lstStyle/>
        <a:p>
          <a:r>
            <a:rPr lang="en-US" dirty="0"/>
            <a:t>Loaded HTML page</a:t>
          </a:r>
        </a:p>
      </dgm:t>
    </dgm:pt>
    <dgm:pt modelId="{BA68BBD7-B94A-924C-AB8D-DD9F12AEA20A}" type="parTrans" cxnId="{3E90E59A-6B2A-6E41-93F5-9D39365031D8}">
      <dgm:prSet/>
      <dgm:spPr/>
      <dgm:t>
        <a:bodyPr/>
        <a:lstStyle/>
        <a:p>
          <a:endParaRPr lang="en-US"/>
        </a:p>
      </dgm:t>
    </dgm:pt>
    <dgm:pt modelId="{5A814339-A3F0-A048-A859-45FE02130901}" type="sibTrans" cxnId="{3E90E59A-6B2A-6E41-93F5-9D39365031D8}">
      <dgm:prSet/>
      <dgm:spPr/>
      <dgm:t>
        <a:bodyPr/>
        <a:lstStyle/>
        <a:p>
          <a:endParaRPr lang="en-US"/>
        </a:p>
      </dgm:t>
    </dgm:pt>
    <dgm:pt modelId="{36CABDB5-FCBD-7C40-B17D-B21CA3423CCD}">
      <dgm:prSet phldrT="[Text]"/>
      <dgm:spPr/>
      <dgm:t>
        <a:bodyPr/>
        <a:lstStyle/>
        <a:p>
          <a:r>
            <a:rPr lang="en-US" dirty="0"/>
            <a:t>Parsed HTML to extract relevant data</a:t>
          </a:r>
        </a:p>
      </dgm:t>
    </dgm:pt>
    <dgm:pt modelId="{69561424-0606-5644-9ECD-906CA06B9A29}" type="parTrans" cxnId="{063BBB21-15D4-9149-A151-1F74342CEBFC}">
      <dgm:prSet/>
      <dgm:spPr/>
      <dgm:t>
        <a:bodyPr/>
        <a:lstStyle/>
        <a:p>
          <a:endParaRPr lang="en-US"/>
        </a:p>
      </dgm:t>
    </dgm:pt>
    <dgm:pt modelId="{F12118B7-AA06-EF4E-8727-DBEB611218BC}" type="sibTrans" cxnId="{063BBB21-15D4-9149-A151-1F74342CEBFC}">
      <dgm:prSet/>
      <dgm:spPr/>
      <dgm:t>
        <a:bodyPr/>
        <a:lstStyle/>
        <a:p>
          <a:endParaRPr lang="en-US"/>
        </a:p>
      </dgm:t>
    </dgm:pt>
    <dgm:pt modelId="{FBD7FFCD-1FBD-684B-82B4-076ADF136839}">
      <dgm:prSet phldrT="[Text]"/>
      <dgm:spPr/>
      <dgm:t>
        <a:bodyPr/>
        <a:lstStyle/>
        <a:p>
          <a:r>
            <a:rPr lang="en-US" dirty="0"/>
            <a:t>Created </a:t>
          </a:r>
          <a:r>
            <a:rPr lang="en-US" dirty="0" err="1"/>
            <a:t>dataframe</a:t>
          </a:r>
          <a:r>
            <a:rPr lang="en-US" dirty="0"/>
            <a:t> with parsed HTML data</a:t>
          </a:r>
        </a:p>
      </dgm:t>
    </dgm:pt>
    <dgm:pt modelId="{5F243F32-7E97-724D-8AB7-2F6C3580A70F}" type="parTrans" cxnId="{8A3B9CFF-E389-E948-A1E1-761D852A7D62}">
      <dgm:prSet/>
      <dgm:spPr/>
      <dgm:t>
        <a:bodyPr/>
        <a:lstStyle/>
        <a:p>
          <a:endParaRPr lang="en-US"/>
        </a:p>
      </dgm:t>
    </dgm:pt>
    <dgm:pt modelId="{6740FD5C-CB83-8A45-977B-2AB34FCD6BEE}" type="sibTrans" cxnId="{8A3B9CFF-E389-E948-A1E1-761D852A7D62}">
      <dgm:prSet/>
      <dgm:spPr/>
      <dgm:t>
        <a:bodyPr/>
        <a:lstStyle/>
        <a:p>
          <a:endParaRPr lang="en-US"/>
        </a:p>
      </dgm:t>
    </dgm:pt>
    <dgm:pt modelId="{666F2CB8-2FC5-D947-8F9E-39161170C656}">
      <dgm:prSet phldrT="[Text]"/>
      <dgm:spPr/>
      <dgm:t>
        <a:bodyPr/>
        <a:lstStyle/>
        <a:p>
          <a:r>
            <a:rPr lang="en-US" dirty="0"/>
            <a:t>Save CSV</a:t>
          </a:r>
        </a:p>
      </dgm:t>
    </dgm:pt>
    <dgm:pt modelId="{4995CEC2-034A-7B40-92C8-68E8C586A01E}" type="parTrans" cxnId="{9A6EF2C1-F39E-3D40-98E8-FD9331F7691B}">
      <dgm:prSet/>
      <dgm:spPr/>
      <dgm:t>
        <a:bodyPr/>
        <a:lstStyle/>
        <a:p>
          <a:endParaRPr lang="en-US"/>
        </a:p>
      </dgm:t>
    </dgm:pt>
    <dgm:pt modelId="{05252695-2007-F04E-8134-CA3AC148C14E}" type="sibTrans" cxnId="{9A6EF2C1-F39E-3D40-98E8-FD9331F7691B}">
      <dgm:prSet/>
      <dgm:spPr/>
      <dgm:t>
        <a:bodyPr/>
        <a:lstStyle/>
        <a:p>
          <a:endParaRPr lang="en-US"/>
        </a:p>
      </dgm:t>
    </dgm:pt>
    <dgm:pt modelId="{C1B36A4A-71CD-9F49-9A86-F0D00268DAB2}">
      <dgm:prSet phldrT="[Text]"/>
      <dgm:spPr/>
      <dgm:t>
        <a:bodyPr/>
        <a:lstStyle/>
        <a:p>
          <a:r>
            <a:rPr lang="en-US" dirty="0"/>
            <a:t>Loaded response on Beautiful object</a:t>
          </a:r>
        </a:p>
      </dgm:t>
    </dgm:pt>
    <dgm:pt modelId="{86BD959F-F8D9-DC41-BD21-20C958E91AA9}" type="parTrans" cxnId="{BB65EFAB-3A96-EB4A-8A6E-54B1E11333E5}">
      <dgm:prSet/>
      <dgm:spPr/>
      <dgm:t>
        <a:bodyPr/>
        <a:lstStyle/>
        <a:p>
          <a:endParaRPr lang="en-US"/>
        </a:p>
      </dgm:t>
    </dgm:pt>
    <dgm:pt modelId="{3C3C133D-B5FC-7A4E-AE7F-FF6E8507676C}" type="sibTrans" cxnId="{BB65EFAB-3A96-EB4A-8A6E-54B1E11333E5}">
      <dgm:prSet/>
      <dgm:spPr/>
      <dgm:t>
        <a:bodyPr/>
        <a:lstStyle/>
        <a:p>
          <a:endParaRPr lang="en-US"/>
        </a:p>
      </dgm:t>
    </dgm:pt>
    <dgm:pt modelId="{E1A94E4C-C4BC-E649-956C-BF7755B30477}" type="pres">
      <dgm:prSet presAssocID="{0259D830-A84D-014F-819F-FF8437A0D284}" presName="Name0" presStyleCnt="0">
        <dgm:presLayoutVars>
          <dgm:dir/>
          <dgm:resizeHandles val="exact"/>
        </dgm:presLayoutVars>
      </dgm:prSet>
      <dgm:spPr/>
    </dgm:pt>
    <dgm:pt modelId="{632FCDAE-A565-A54F-9D6B-642883084B9A}" type="pres">
      <dgm:prSet presAssocID="{4B4BEACC-87EB-8D43-B15C-202BDED500E0}" presName="node" presStyleLbl="node1" presStyleIdx="0" presStyleCnt="5">
        <dgm:presLayoutVars>
          <dgm:bulletEnabled val="1"/>
        </dgm:presLayoutVars>
      </dgm:prSet>
      <dgm:spPr/>
    </dgm:pt>
    <dgm:pt modelId="{13AB5F1D-5E96-8D4C-8480-24BB95CFBDDF}" type="pres">
      <dgm:prSet presAssocID="{5A814339-A3F0-A048-A859-45FE02130901}" presName="sibTrans" presStyleLbl="sibTrans2D1" presStyleIdx="0" presStyleCnt="4"/>
      <dgm:spPr/>
    </dgm:pt>
    <dgm:pt modelId="{746613BD-B15D-A442-8881-FDB3F94418D1}" type="pres">
      <dgm:prSet presAssocID="{5A814339-A3F0-A048-A859-45FE02130901}" presName="connectorText" presStyleLbl="sibTrans2D1" presStyleIdx="0" presStyleCnt="4"/>
      <dgm:spPr/>
    </dgm:pt>
    <dgm:pt modelId="{0525BF52-51D7-DD49-BC88-6FE2088F5DD0}" type="pres">
      <dgm:prSet presAssocID="{C1B36A4A-71CD-9F49-9A86-F0D00268DAB2}" presName="node" presStyleLbl="node1" presStyleIdx="1" presStyleCnt="5">
        <dgm:presLayoutVars>
          <dgm:bulletEnabled val="1"/>
        </dgm:presLayoutVars>
      </dgm:prSet>
      <dgm:spPr/>
    </dgm:pt>
    <dgm:pt modelId="{AC6E9AFA-97EC-9E4D-8956-29A6F08953E7}" type="pres">
      <dgm:prSet presAssocID="{3C3C133D-B5FC-7A4E-AE7F-FF6E8507676C}" presName="sibTrans" presStyleLbl="sibTrans2D1" presStyleIdx="1" presStyleCnt="4"/>
      <dgm:spPr/>
    </dgm:pt>
    <dgm:pt modelId="{10504E04-37B3-2449-BD24-5D13C3DF5057}" type="pres">
      <dgm:prSet presAssocID="{3C3C133D-B5FC-7A4E-AE7F-FF6E8507676C}" presName="connectorText" presStyleLbl="sibTrans2D1" presStyleIdx="1" presStyleCnt="4"/>
      <dgm:spPr/>
    </dgm:pt>
    <dgm:pt modelId="{0EFF545C-EDC6-6F4E-BDD6-6846AA9C5022}" type="pres">
      <dgm:prSet presAssocID="{36CABDB5-FCBD-7C40-B17D-B21CA3423CCD}" presName="node" presStyleLbl="node1" presStyleIdx="2" presStyleCnt="5">
        <dgm:presLayoutVars>
          <dgm:bulletEnabled val="1"/>
        </dgm:presLayoutVars>
      </dgm:prSet>
      <dgm:spPr/>
    </dgm:pt>
    <dgm:pt modelId="{8580FD2D-9697-8B41-8F34-A61F48367D33}" type="pres">
      <dgm:prSet presAssocID="{F12118B7-AA06-EF4E-8727-DBEB611218BC}" presName="sibTrans" presStyleLbl="sibTrans2D1" presStyleIdx="2" presStyleCnt="4"/>
      <dgm:spPr/>
    </dgm:pt>
    <dgm:pt modelId="{6ED1587D-8251-7345-B0AA-417DAA9E0DA3}" type="pres">
      <dgm:prSet presAssocID="{F12118B7-AA06-EF4E-8727-DBEB611218BC}" presName="connectorText" presStyleLbl="sibTrans2D1" presStyleIdx="2" presStyleCnt="4"/>
      <dgm:spPr/>
    </dgm:pt>
    <dgm:pt modelId="{EEE4B819-B608-4648-94DC-B6767121764F}" type="pres">
      <dgm:prSet presAssocID="{FBD7FFCD-1FBD-684B-82B4-076ADF136839}" presName="node" presStyleLbl="node1" presStyleIdx="3" presStyleCnt="5">
        <dgm:presLayoutVars>
          <dgm:bulletEnabled val="1"/>
        </dgm:presLayoutVars>
      </dgm:prSet>
      <dgm:spPr/>
    </dgm:pt>
    <dgm:pt modelId="{F0177FD7-150C-7A4D-AC1F-D702952CAC5F}" type="pres">
      <dgm:prSet presAssocID="{6740FD5C-CB83-8A45-977B-2AB34FCD6BEE}" presName="sibTrans" presStyleLbl="sibTrans2D1" presStyleIdx="3" presStyleCnt="4"/>
      <dgm:spPr/>
    </dgm:pt>
    <dgm:pt modelId="{C4A90390-5252-FD4B-B369-F1B6619FF0B4}" type="pres">
      <dgm:prSet presAssocID="{6740FD5C-CB83-8A45-977B-2AB34FCD6BEE}" presName="connectorText" presStyleLbl="sibTrans2D1" presStyleIdx="3" presStyleCnt="4"/>
      <dgm:spPr/>
    </dgm:pt>
    <dgm:pt modelId="{9F5AEAD1-8635-D745-9F96-10A78F17B0C9}" type="pres">
      <dgm:prSet presAssocID="{666F2CB8-2FC5-D947-8F9E-39161170C656}" presName="node" presStyleLbl="node1" presStyleIdx="4" presStyleCnt="5">
        <dgm:presLayoutVars>
          <dgm:bulletEnabled val="1"/>
        </dgm:presLayoutVars>
      </dgm:prSet>
      <dgm:spPr/>
    </dgm:pt>
  </dgm:ptLst>
  <dgm:cxnLst>
    <dgm:cxn modelId="{ADD1001A-50A0-6147-BC63-D72F051B650B}" type="presOf" srcId="{C1B36A4A-71CD-9F49-9A86-F0D00268DAB2}" destId="{0525BF52-51D7-DD49-BC88-6FE2088F5DD0}" srcOrd="0" destOrd="0" presId="urn:microsoft.com/office/officeart/2005/8/layout/process1"/>
    <dgm:cxn modelId="{063BBB21-15D4-9149-A151-1F74342CEBFC}" srcId="{0259D830-A84D-014F-819F-FF8437A0D284}" destId="{36CABDB5-FCBD-7C40-B17D-B21CA3423CCD}" srcOrd="2" destOrd="0" parTransId="{69561424-0606-5644-9ECD-906CA06B9A29}" sibTransId="{F12118B7-AA06-EF4E-8727-DBEB611218BC}"/>
    <dgm:cxn modelId="{24722231-CAF8-6140-95D1-FD07231594CC}" type="presOf" srcId="{FBD7FFCD-1FBD-684B-82B4-076ADF136839}" destId="{EEE4B819-B608-4648-94DC-B6767121764F}" srcOrd="0" destOrd="0" presId="urn:microsoft.com/office/officeart/2005/8/layout/process1"/>
    <dgm:cxn modelId="{AB245C40-4761-2A45-B3FA-5D50D78D3CD8}" type="presOf" srcId="{0259D830-A84D-014F-819F-FF8437A0D284}" destId="{E1A94E4C-C4BC-E649-956C-BF7755B30477}" srcOrd="0" destOrd="0" presId="urn:microsoft.com/office/officeart/2005/8/layout/process1"/>
    <dgm:cxn modelId="{EAD0E453-CD97-BF4E-97A8-8DC980929984}" type="presOf" srcId="{3C3C133D-B5FC-7A4E-AE7F-FF6E8507676C}" destId="{10504E04-37B3-2449-BD24-5D13C3DF5057}" srcOrd="1" destOrd="0" presId="urn:microsoft.com/office/officeart/2005/8/layout/process1"/>
    <dgm:cxn modelId="{37FB6B55-75ED-3D4E-A591-60C7977D5BCE}" type="presOf" srcId="{5A814339-A3F0-A048-A859-45FE02130901}" destId="{746613BD-B15D-A442-8881-FDB3F94418D1}" srcOrd="1" destOrd="0" presId="urn:microsoft.com/office/officeart/2005/8/layout/process1"/>
    <dgm:cxn modelId="{025DB584-331E-7540-81B8-B67EBB5C88D9}" type="presOf" srcId="{4B4BEACC-87EB-8D43-B15C-202BDED500E0}" destId="{632FCDAE-A565-A54F-9D6B-642883084B9A}" srcOrd="0" destOrd="0" presId="urn:microsoft.com/office/officeart/2005/8/layout/process1"/>
    <dgm:cxn modelId="{E78DB699-23B1-1F43-8A4A-861BD628F135}" type="presOf" srcId="{6740FD5C-CB83-8A45-977B-2AB34FCD6BEE}" destId="{C4A90390-5252-FD4B-B369-F1B6619FF0B4}" srcOrd="1" destOrd="0" presId="urn:microsoft.com/office/officeart/2005/8/layout/process1"/>
    <dgm:cxn modelId="{3E90E59A-6B2A-6E41-93F5-9D39365031D8}" srcId="{0259D830-A84D-014F-819F-FF8437A0D284}" destId="{4B4BEACC-87EB-8D43-B15C-202BDED500E0}" srcOrd="0" destOrd="0" parTransId="{BA68BBD7-B94A-924C-AB8D-DD9F12AEA20A}" sibTransId="{5A814339-A3F0-A048-A859-45FE02130901}"/>
    <dgm:cxn modelId="{BE2612A4-C21A-524D-AAE3-93E83D494539}" type="presOf" srcId="{F12118B7-AA06-EF4E-8727-DBEB611218BC}" destId="{8580FD2D-9697-8B41-8F34-A61F48367D33}" srcOrd="0" destOrd="0" presId="urn:microsoft.com/office/officeart/2005/8/layout/process1"/>
    <dgm:cxn modelId="{AA04F6A5-9C71-FE49-9F7C-7BDCA9EFC938}" type="presOf" srcId="{F12118B7-AA06-EF4E-8727-DBEB611218BC}" destId="{6ED1587D-8251-7345-B0AA-417DAA9E0DA3}" srcOrd="1" destOrd="0" presId="urn:microsoft.com/office/officeart/2005/8/layout/process1"/>
    <dgm:cxn modelId="{D8E187A9-AE83-7C4C-8551-BEF0423B5F85}" type="presOf" srcId="{3C3C133D-B5FC-7A4E-AE7F-FF6E8507676C}" destId="{AC6E9AFA-97EC-9E4D-8956-29A6F08953E7}" srcOrd="0" destOrd="0" presId="urn:microsoft.com/office/officeart/2005/8/layout/process1"/>
    <dgm:cxn modelId="{BB65EFAB-3A96-EB4A-8A6E-54B1E11333E5}" srcId="{0259D830-A84D-014F-819F-FF8437A0D284}" destId="{C1B36A4A-71CD-9F49-9A86-F0D00268DAB2}" srcOrd="1" destOrd="0" parTransId="{86BD959F-F8D9-DC41-BD21-20C958E91AA9}" sibTransId="{3C3C133D-B5FC-7A4E-AE7F-FF6E8507676C}"/>
    <dgm:cxn modelId="{9A6EF2C1-F39E-3D40-98E8-FD9331F7691B}" srcId="{0259D830-A84D-014F-819F-FF8437A0D284}" destId="{666F2CB8-2FC5-D947-8F9E-39161170C656}" srcOrd="4" destOrd="0" parTransId="{4995CEC2-034A-7B40-92C8-68E8C586A01E}" sibTransId="{05252695-2007-F04E-8134-CA3AC148C14E}"/>
    <dgm:cxn modelId="{CFCD07D1-C24A-F94B-B358-ECB8AA28AA15}" type="presOf" srcId="{6740FD5C-CB83-8A45-977B-2AB34FCD6BEE}" destId="{F0177FD7-150C-7A4D-AC1F-D702952CAC5F}" srcOrd="0" destOrd="0" presId="urn:microsoft.com/office/officeart/2005/8/layout/process1"/>
    <dgm:cxn modelId="{521AE4E8-7EE6-BE43-9CC3-754CBBC6D6B9}" type="presOf" srcId="{36CABDB5-FCBD-7C40-B17D-B21CA3423CCD}" destId="{0EFF545C-EDC6-6F4E-BDD6-6846AA9C5022}" srcOrd="0" destOrd="0" presId="urn:microsoft.com/office/officeart/2005/8/layout/process1"/>
    <dgm:cxn modelId="{83299DF5-E2FE-D743-A2C0-9C97A656CE8D}" type="presOf" srcId="{5A814339-A3F0-A048-A859-45FE02130901}" destId="{13AB5F1D-5E96-8D4C-8480-24BB95CFBDDF}" srcOrd="0" destOrd="0" presId="urn:microsoft.com/office/officeart/2005/8/layout/process1"/>
    <dgm:cxn modelId="{E045CCFA-C9D2-0341-9F27-93018530FF0A}" type="presOf" srcId="{666F2CB8-2FC5-D947-8F9E-39161170C656}" destId="{9F5AEAD1-8635-D745-9F96-10A78F17B0C9}" srcOrd="0" destOrd="0" presId="urn:microsoft.com/office/officeart/2005/8/layout/process1"/>
    <dgm:cxn modelId="{8A3B9CFF-E389-E948-A1E1-761D852A7D62}" srcId="{0259D830-A84D-014F-819F-FF8437A0D284}" destId="{FBD7FFCD-1FBD-684B-82B4-076ADF136839}" srcOrd="3" destOrd="0" parTransId="{5F243F32-7E97-724D-8AB7-2F6C3580A70F}" sibTransId="{6740FD5C-CB83-8A45-977B-2AB34FCD6BEE}"/>
    <dgm:cxn modelId="{F50FC887-9FEA-5346-8C1D-979BB46C7E41}" type="presParOf" srcId="{E1A94E4C-C4BC-E649-956C-BF7755B30477}" destId="{632FCDAE-A565-A54F-9D6B-642883084B9A}" srcOrd="0" destOrd="0" presId="urn:microsoft.com/office/officeart/2005/8/layout/process1"/>
    <dgm:cxn modelId="{22C428BC-E680-5544-B9A4-1111FCDE26DB}" type="presParOf" srcId="{E1A94E4C-C4BC-E649-956C-BF7755B30477}" destId="{13AB5F1D-5E96-8D4C-8480-24BB95CFBDDF}" srcOrd="1" destOrd="0" presId="urn:microsoft.com/office/officeart/2005/8/layout/process1"/>
    <dgm:cxn modelId="{FB385EAD-077E-A54F-B6EB-528430FBABA4}" type="presParOf" srcId="{13AB5F1D-5E96-8D4C-8480-24BB95CFBDDF}" destId="{746613BD-B15D-A442-8881-FDB3F94418D1}" srcOrd="0" destOrd="0" presId="urn:microsoft.com/office/officeart/2005/8/layout/process1"/>
    <dgm:cxn modelId="{E17A8885-F870-A742-8798-93480B61B508}" type="presParOf" srcId="{E1A94E4C-C4BC-E649-956C-BF7755B30477}" destId="{0525BF52-51D7-DD49-BC88-6FE2088F5DD0}" srcOrd="2" destOrd="0" presId="urn:microsoft.com/office/officeart/2005/8/layout/process1"/>
    <dgm:cxn modelId="{2A53F6E7-5787-1545-BFEC-109F07417884}" type="presParOf" srcId="{E1A94E4C-C4BC-E649-956C-BF7755B30477}" destId="{AC6E9AFA-97EC-9E4D-8956-29A6F08953E7}" srcOrd="3" destOrd="0" presId="urn:microsoft.com/office/officeart/2005/8/layout/process1"/>
    <dgm:cxn modelId="{AA616540-B3FB-B045-812C-587841953652}" type="presParOf" srcId="{AC6E9AFA-97EC-9E4D-8956-29A6F08953E7}" destId="{10504E04-37B3-2449-BD24-5D13C3DF5057}" srcOrd="0" destOrd="0" presId="urn:microsoft.com/office/officeart/2005/8/layout/process1"/>
    <dgm:cxn modelId="{0EFB7EDC-4F6A-B94A-949D-ABB4D5514477}" type="presParOf" srcId="{E1A94E4C-C4BC-E649-956C-BF7755B30477}" destId="{0EFF545C-EDC6-6F4E-BDD6-6846AA9C5022}" srcOrd="4" destOrd="0" presId="urn:microsoft.com/office/officeart/2005/8/layout/process1"/>
    <dgm:cxn modelId="{B1DAA30F-10A3-4644-B0E4-F4EE81162B60}" type="presParOf" srcId="{E1A94E4C-C4BC-E649-956C-BF7755B30477}" destId="{8580FD2D-9697-8B41-8F34-A61F48367D33}" srcOrd="5" destOrd="0" presId="urn:microsoft.com/office/officeart/2005/8/layout/process1"/>
    <dgm:cxn modelId="{33E16EA7-11A4-4441-80E1-9FBAAE88800A}" type="presParOf" srcId="{8580FD2D-9697-8B41-8F34-A61F48367D33}" destId="{6ED1587D-8251-7345-B0AA-417DAA9E0DA3}" srcOrd="0" destOrd="0" presId="urn:microsoft.com/office/officeart/2005/8/layout/process1"/>
    <dgm:cxn modelId="{D8641FAC-0267-8A4F-9F35-53CA275EA35D}" type="presParOf" srcId="{E1A94E4C-C4BC-E649-956C-BF7755B30477}" destId="{EEE4B819-B608-4648-94DC-B6767121764F}" srcOrd="6" destOrd="0" presId="urn:microsoft.com/office/officeart/2005/8/layout/process1"/>
    <dgm:cxn modelId="{4B7F2137-6875-2943-AF16-6DB48E8B089B}" type="presParOf" srcId="{E1A94E4C-C4BC-E649-956C-BF7755B30477}" destId="{F0177FD7-150C-7A4D-AC1F-D702952CAC5F}" srcOrd="7" destOrd="0" presId="urn:microsoft.com/office/officeart/2005/8/layout/process1"/>
    <dgm:cxn modelId="{B85358E6-3833-3A4C-9B92-C1BB41583DF1}" type="presParOf" srcId="{F0177FD7-150C-7A4D-AC1F-D702952CAC5F}" destId="{C4A90390-5252-FD4B-B369-F1B6619FF0B4}" srcOrd="0" destOrd="0" presId="urn:microsoft.com/office/officeart/2005/8/layout/process1"/>
    <dgm:cxn modelId="{3CD89263-1BAC-B349-A5D8-5158A9078F33}" type="presParOf" srcId="{E1A94E4C-C4BC-E649-956C-BF7755B30477}" destId="{9F5AEAD1-8635-D745-9F96-10A78F17B0C9}" srcOrd="8"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59D830-A84D-014F-819F-FF8437A0D284}" type="doc">
      <dgm:prSet loTypeId="urn:microsoft.com/office/officeart/2005/8/layout/process1" loCatId="" qsTypeId="urn:microsoft.com/office/officeart/2005/8/quickstyle/simple1" qsCatId="simple" csTypeId="urn:microsoft.com/office/officeart/2005/8/colors/accent1_2" csCatId="accent1" phldr="1"/>
      <dgm:spPr/>
    </dgm:pt>
    <dgm:pt modelId="{4B4BEACC-87EB-8D43-B15C-202BDED500E0}">
      <dgm:prSet phldrT="[Text]"/>
      <dgm:spPr/>
      <dgm:t>
        <a:bodyPr/>
        <a:lstStyle/>
        <a:p>
          <a:r>
            <a:rPr lang="en-US" dirty="0"/>
            <a:t>Call SpaceX API </a:t>
          </a:r>
          <a:r>
            <a:rPr lang="en-US" dirty="0" err="1"/>
            <a:t>url</a:t>
          </a:r>
          <a:r>
            <a:rPr lang="en-US" dirty="0"/>
            <a:t> </a:t>
          </a:r>
        </a:p>
      </dgm:t>
    </dgm:pt>
    <dgm:pt modelId="{BA68BBD7-B94A-924C-AB8D-DD9F12AEA20A}" type="parTrans" cxnId="{3E90E59A-6B2A-6E41-93F5-9D39365031D8}">
      <dgm:prSet/>
      <dgm:spPr/>
      <dgm:t>
        <a:bodyPr/>
        <a:lstStyle/>
        <a:p>
          <a:endParaRPr lang="en-US"/>
        </a:p>
      </dgm:t>
    </dgm:pt>
    <dgm:pt modelId="{5A814339-A3F0-A048-A859-45FE02130901}" type="sibTrans" cxnId="{3E90E59A-6B2A-6E41-93F5-9D39365031D8}">
      <dgm:prSet/>
      <dgm:spPr/>
      <dgm:t>
        <a:bodyPr/>
        <a:lstStyle/>
        <a:p>
          <a:endParaRPr lang="en-US"/>
        </a:p>
      </dgm:t>
    </dgm:pt>
    <dgm:pt modelId="{967BA056-94F5-BA48-A930-BB61CCEB7EC9}">
      <dgm:prSet phldrT="[Text]"/>
      <dgm:spPr/>
      <dgm:t>
        <a:bodyPr/>
        <a:lstStyle/>
        <a:p>
          <a:r>
            <a:rPr lang="en-US" dirty="0"/>
            <a:t>Decode response as Json into </a:t>
          </a:r>
          <a:r>
            <a:rPr lang="en-US" dirty="0" err="1"/>
            <a:t>dataframe</a:t>
          </a:r>
          <a:endParaRPr lang="en-US" dirty="0"/>
        </a:p>
      </dgm:t>
    </dgm:pt>
    <dgm:pt modelId="{DC7CE9E9-C183-5D4D-A36E-1EE39328F4D5}" type="parTrans" cxnId="{856BF1FE-2F94-E247-AA10-BE8B672DF8CA}">
      <dgm:prSet/>
      <dgm:spPr/>
      <dgm:t>
        <a:bodyPr/>
        <a:lstStyle/>
        <a:p>
          <a:endParaRPr lang="en-US"/>
        </a:p>
      </dgm:t>
    </dgm:pt>
    <dgm:pt modelId="{6A3DC7EF-02A4-504E-9E5C-325E89A01FD8}" type="sibTrans" cxnId="{856BF1FE-2F94-E247-AA10-BE8B672DF8CA}">
      <dgm:prSet/>
      <dgm:spPr/>
      <dgm:t>
        <a:bodyPr/>
        <a:lstStyle/>
        <a:p>
          <a:endParaRPr lang="en-US"/>
        </a:p>
      </dgm:t>
    </dgm:pt>
    <dgm:pt modelId="{36CABDB5-FCBD-7C40-B17D-B21CA3423CCD}">
      <dgm:prSet phldrT="[Text]"/>
      <dgm:spPr/>
      <dgm:t>
        <a:bodyPr/>
        <a:lstStyle/>
        <a:p>
          <a:r>
            <a:rPr lang="en-US" dirty="0"/>
            <a:t>Use multiple API calls to complete the information</a:t>
          </a:r>
        </a:p>
      </dgm:t>
    </dgm:pt>
    <dgm:pt modelId="{69561424-0606-5644-9ECD-906CA06B9A29}" type="parTrans" cxnId="{063BBB21-15D4-9149-A151-1F74342CEBFC}">
      <dgm:prSet/>
      <dgm:spPr/>
      <dgm:t>
        <a:bodyPr/>
        <a:lstStyle/>
        <a:p>
          <a:endParaRPr lang="en-US"/>
        </a:p>
      </dgm:t>
    </dgm:pt>
    <dgm:pt modelId="{F12118B7-AA06-EF4E-8727-DBEB611218BC}" type="sibTrans" cxnId="{063BBB21-15D4-9149-A151-1F74342CEBFC}">
      <dgm:prSet/>
      <dgm:spPr/>
      <dgm:t>
        <a:bodyPr/>
        <a:lstStyle/>
        <a:p>
          <a:endParaRPr lang="en-US"/>
        </a:p>
      </dgm:t>
    </dgm:pt>
    <dgm:pt modelId="{FBD7FFCD-1FBD-684B-82B4-076ADF136839}">
      <dgm:prSet phldrT="[Text]"/>
      <dgm:spPr/>
      <dgm:t>
        <a:bodyPr/>
        <a:lstStyle/>
        <a:p>
          <a:r>
            <a:rPr lang="en-US" dirty="0"/>
            <a:t>Filter </a:t>
          </a:r>
          <a:r>
            <a:rPr lang="en-US" dirty="0" err="1"/>
            <a:t>dataframe</a:t>
          </a:r>
          <a:r>
            <a:rPr lang="en-US" dirty="0"/>
            <a:t> to capture Falcon 9 data</a:t>
          </a:r>
        </a:p>
      </dgm:t>
    </dgm:pt>
    <dgm:pt modelId="{5F243F32-7E97-724D-8AB7-2F6C3580A70F}" type="parTrans" cxnId="{8A3B9CFF-E389-E948-A1E1-761D852A7D62}">
      <dgm:prSet/>
      <dgm:spPr/>
      <dgm:t>
        <a:bodyPr/>
        <a:lstStyle/>
        <a:p>
          <a:endParaRPr lang="en-US"/>
        </a:p>
      </dgm:t>
    </dgm:pt>
    <dgm:pt modelId="{6740FD5C-CB83-8A45-977B-2AB34FCD6BEE}" type="sibTrans" cxnId="{8A3B9CFF-E389-E948-A1E1-761D852A7D62}">
      <dgm:prSet/>
      <dgm:spPr/>
      <dgm:t>
        <a:bodyPr/>
        <a:lstStyle/>
        <a:p>
          <a:endParaRPr lang="en-US"/>
        </a:p>
      </dgm:t>
    </dgm:pt>
    <dgm:pt modelId="{9D539EEA-29D8-5447-83D4-DF732C71DBC6}">
      <dgm:prSet phldrT="[Text]"/>
      <dgm:spPr/>
      <dgm:t>
        <a:bodyPr/>
        <a:lstStyle/>
        <a:p>
          <a:r>
            <a:rPr lang="en-US" dirty="0"/>
            <a:t>Perform Data wrangling to complete missing info</a:t>
          </a:r>
        </a:p>
      </dgm:t>
    </dgm:pt>
    <dgm:pt modelId="{CFE21B75-310E-E94E-85FB-0CA389A01A34}" type="parTrans" cxnId="{E0444BEB-BE63-D340-AF16-96D64E34971B}">
      <dgm:prSet/>
      <dgm:spPr/>
      <dgm:t>
        <a:bodyPr/>
        <a:lstStyle/>
        <a:p>
          <a:endParaRPr lang="en-US"/>
        </a:p>
      </dgm:t>
    </dgm:pt>
    <dgm:pt modelId="{D552534C-B642-4F48-9644-BCEA8F3982B4}" type="sibTrans" cxnId="{E0444BEB-BE63-D340-AF16-96D64E34971B}">
      <dgm:prSet/>
      <dgm:spPr/>
      <dgm:t>
        <a:bodyPr/>
        <a:lstStyle/>
        <a:p>
          <a:endParaRPr lang="en-US"/>
        </a:p>
      </dgm:t>
    </dgm:pt>
    <dgm:pt modelId="{666F2CB8-2FC5-D947-8F9E-39161170C656}">
      <dgm:prSet phldrT="[Text]"/>
      <dgm:spPr/>
      <dgm:t>
        <a:bodyPr/>
        <a:lstStyle/>
        <a:p>
          <a:r>
            <a:rPr lang="en-US" dirty="0"/>
            <a:t>Save CSV</a:t>
          </a:r>
        </a:p>
      </dgm:t>
    </dgm:pt>
    <dgm:pt modelId="{4995CEC2-034A-7B40-92C8-68E8C586A01E}" type="parTrans" cxnId="{9A6EF2C1-F39E-3D40-98E8-FD9331F7691B}">
      <dgm:prSet/>
      <dgm:spPr/>
      <dgm:t>
        <a:bodyPr/>
        <a:lstStyle/>
        <a:p>
          <a:endParaRPr lang="en-US"/>
        </a:p>
      </dgm:t>
    </dgm:pt>
    <dgm:pt modelId="{05252695-2007-F04E-8134-CA3AC148C14E}" type="sibTrans" cxnId="{9A6EF2C1-F39E-3D40-98E8-FD9331F7691B}">
      <dgm:prSet/>
      <dgm:spPr/>
      <dgm:t>
        <a:bodyPr/>
        <a:lstStyle/>
        <a:p>
          <a:endParaRPr lang="en-US"/>
        </a:p>
      </dgm:t>
    </dgm:pt>
    <dgm:pt modelId="{E1A94E4C-C4BC-E649-956C-BF7755B30477}" type="pres">
      <dgm:prSet presAssocID="{0259D830-A84D-014F-819F-FF8437A0D284}" presName="Name0" presStyleCnt="0">
        <dgm:presLayoutVars>
          <dgm:dir/>
          <dgm:resizeHandles val="exact"/>
        </dgm:presLayoutVars>
      </dgm:prSet>
      <dgm:spPr/>
    </dgm:pt>
    <dgm:pt modelId="{632FCDAE-A565-A54F-9D6B-642883084B9A}" type="pres">
      <dgm:prSet presAssocID="{4B4BEACC-87EB-8D43-B15C-202BDED500E0}" presName="node" presStyleLbl="node1" presStyleIdx="0" presStyleCnt="6">
        <dgm:presLayoutVars>
          <dgm:bulletEnabled val="1"/>
        </dgm:presLayoutVars>
      </dgm:prSet>
      <dgm:spPr/>
    </dgm:pt>
    <dgm:pt modelId="{13AB5F1D-5E96-8D4C-8480-24BB95CFBDDF}" type="pres">
      <dgm:prSet presAssocID="{5A814339-A3F0-A048-A859-45FE02130901}" presName="sibTrans" presStyleLbl="sibTrans2D1" presStyleIdx="0" presStyleCnt="5"/>
      <dgm:spPr/>
    </dgm:pt>
    <dgm:pt modelId="{746613BD-B15D-A442-8881-FDB3F94418D1}" type="pres">
      <dgm:prSet presAssocID="{5A814339-A3F0-A048-A859-45FE02130901}" presName="connectorText" presStyleLbl="sibTrans2D1" presStyleIdx="0" presStyleCnt="5"/>
      <dgm:spPr/>
    </dgm:pt>
    <dgm:pt modelId="{D682D871-4DF9-9E44-9E66-9A9A1B291DE4}" type="pres">
      <dgm:prSet presAssocID="{967BA056-94F5-BA48-A930-BB61CCEB7EC9}" presName="node" presStyleLbl="node1" presStyleIdx="1" presStyleCnt="6">
        <dgm:presLayoutVars>
          <dgm:bulletEnabled val="1"/>
        </dgm:presLayoutVars>
      </dgm:prSet>
      <dgm:spPr/>
    </dgm:pt>
    <dgm:pt modelId="{50D51963-3648-7745-8BF6-F6BEBFAF90D7}" type="pres">
      <dgm:prSet presAssocID="{6A3DC7EF-02A4-504E-9E5C-325E89A01FD8}" presName="sibTrans" presStyleLbl="sibTrans2D1" presStyleIdx="1" presStyleCnt="5"/>
      <dgm:spPr/>
    </dgm:pt>
    <dgm:pt modelId="{379B0FB6-3758-BB4D-8394-9D38073639A1}" type="pres">
      <dgm:prSet presAssocID="{6A3DC7EF-02A4-504E-9E5C-325E89A01FD8}" presName="connectorText" presStyleLbl="sibTrans2D1" presStyleIdx="1" presStyleCnt="5"/>
      <dgm:spPr/>
    </dgm:pt>
    <dgm:pt modelId="{0EFF545C-EDC6-6F4E-BDD6-6846AA9C5022}" type="pres">
      <dgm:prSet presAssocID="{36CABDB5-FCBD-7C40-B17D-B21CA3423CCD}" presName="node" presStyleLbl="node1" presStyleIdx="2" presStyleCnt="6">
        <dgm:presLayoutVars>
          <dgm:bulletEnabled val="1"/>
        </dgm:presLayoutVars>
      </dgm:prSet>
      <dgm:spPr/>
    </dgm:pt>
    <dgm:pt modelId="{8580FD2D-9697-8B41-8F34-A61F48367D33}" type="pres">
      <dgm:prSet presAssocID="{F12118B7-AA06-EF4E-8727-DBEB611218BC}" presName="sibTrans" presStyleLbl="sibTrans2D1" presStyleIdx="2" presStyleCnt="5"/>
      <dgm:spPr/>
    </dgm:pt>
    <dgm:pt modelId="{6ED1587D-8251-7345-B0AA-417DAA9E0DA3}" type="pres">
      <dgm:prSet presAssocID="{F12118B7-AA06-EF4E-8727-DBEB611218BC}" presName="connectorText" presStyleLbl="sibTrans2D1" presStyleIdx="2" presStyleCnt="5"/>
      <dgm:spPr/>
    </dgm:pt>
    <dgm:pt modelId="{EEE4B819-B608-4648-94DC-B6767121764F}" type="pres">
      <dgm:prSet presAssocID="{FBD7FFCD-1FBD-684B-82B4-076ADF136839}" presName="node" presStyleLbl="node1" presStyleIdx="3" presStyleCnt="6">
        <dgm:presLayoutVars>
          <dgm:bulletEnabled val="1"/>
        </dgm:presLayoutVars>
      </dgm:prSet>
      <dgm:spPr/>
    </dgm:pt>
    <dgm:pt modelId="{F0177FD7-150C-7A4D-AC1F-D702952CAC5F}" type="pres">
      <dgm:prSet presAssocID="{6740FD5C-CB83-8A45-977B-2AB34FCD6BEE}" presName="sibTrans" presStyleLbl="sibTrans2D1" presStyleIdx="3" presStyleCnt="5"/>
      <dgm:spPr/>
    </dgm:pt>
    <dgm:pt modelId="{C4A90390-5252-FD4B-B369-F1B6619FF0B4}" type="pres">
      <dgm:prSet presAssocID="{6740FD5C-CB83-8A45-977B-2AB34FCD6BEE}" presName="connectorText" presStyleLbl="sibTrans2D1" presStyleIdx="3" presStyleCnt="5"/>
      <dgm:spPr/>
    </dgm:pt>
    <dgm:pt modelId="{56EFB059-F365-F046-A210-309B8815BA86}" type="pres">
      <dgm:prSet presAssocID="{9D539EEA-29D8-5447-83D4-DF732C71DBC6}" presName="node" presStyleLbl="node1" presStyleIdx="4" presStyleCnt="6">
        <dgm:presLayoutVars>
          <dgm:bulletEnabled val="1"/>
        </dgm:presLayoutVars>
      </dgm:prSet>
      <dgm:spPr/>
    </dgm:pt>
    <dgm:pt modelId="{DFABCD5D-A5CA-544C-9692-98E0669BB945}" type="pres">
      <dgm:prSet presAssocID="{D552534C-B642-4F48-9644-BCEA8F3982B4}" presName="sibTrans" presStyleLbl="sibTrans2D1" presStyleIdx="4" presStyleCnt="5"/>
      <dgm:spPr/>
    </dgm:pt>
    <dgm:pt modelId="{FDA81DF0-45B8-B04B-A973-9717DDE08EE0}" type="pres">
      <dgm:prSet presAssocID="{D552534C-B642-4F48-9644-BCEA8F3982B4}" presName="connectorText" presStyleLbl="sibTrans2D1" presStyleIdx="4" presStyleCnt="5"/>
      <dgm:spPr/>
    </dgm:pt>
    <dgm:pt modelId="{9F5AEAD1-8635-D745-9F96-10A78F17B0C9}" type="pres">
      <dgm:prSet presAssocID="{666F2CB8-2FC5-D947-8F9E-39161170C656}" presName="node" presStyleLbl="node1" presStyleIdx="5" presStyleCnt="6">
        <dgm:presLayoutVars>
          <dgm:bulletEnabled val="1"/>
        </dgm:presLayoutVars>
      </dgm:prSet>
      <dgm:spPr/>
    </dgm:pt>
  </dgm:ptLst>
  <dgm:cxnLst>
    <dgm:cxn modelId="{063BBB21-15D4-9149-A151-1F74342CEBFC}" srcId="{0259D830-A84D-014F-819F-FF8437A0D284}" destId="{36CABDB5-FCBD-7C40-B17D-B21CA3423CCD}" srcOrd="2" destOrd="0" parTransId="{69561424-0606-5644-9ECD-906CA06B9A29}" sibTransId="{F12118B7-AA06-EF4E-8727-DBEB611218BC}"/>
    <dgm:cxn modelId="{69353B23-DF74-E746-8B92-B2CFD94B2565}" type="presOf" srcId="{6A3DC7EF-02A4-504E-9E5C-325E89A01FD8}" destId="{379B0FB6-3758-BB4D-8394-9D38073639A1}" srcOrd="1" destOrd="0" presId="urn:microsoft.com/office/officeart/2005/8/layout/process1"/>
    <dgm:cxn modelId="{24722231-CAF8-6140-95D1-FD07231594CC}" type="presOf" srcId="{FBD7FFCD-1FBD-684B-82B4-076ADF136839}" destId="{EEE4B819-B608-4648-94DC-B6767121764F}" srcOrd="0" destOrd="0" presId="urn:microsoft.com/office/officeart/2005/8/layout/process1"/>
    <dgm:cxn modelId="{AB245C40-4761-2A45-B3FA-5D50D78D3CD8}" type="presOf" srcId="{0259D830-A84D-014F-819F-FF8437A0D284}" destId="{E1A94E4C-C4BC-E649-956C-BF7755B30477}" srcOrd="0" destOrd="0" presId="urn:microsoft.com/office/officeart/2005/8/layout/process1"/>
    <dgm:cxn modelId="{37FB6B55-75ED-3D4E-A591-60C7977D5BCE}" type="presOf" srcId="{5A814339-A3F0-A048-A859-45FE02130901}" destId="{746613BD-B15D-A442-8881-FDB3F94418D1}" srcOrd="1" destOrd="0" presId="urn:microsoft.com/office/officeart/2005/8/layout/process1"/>
    <dgm:cxn modelId="{025DB584-331E-7540-81B8-B67EBB5C88D9}" type="presOf" srcId="{4B4BEACC-87EB-8D43-B15C-202BDED500E0}" destId="{632FCDAE-A565-A54F-9D6B-642883084B9A}" srcOrd="0" destOrd="0" presId="urn:microsoft.com/office/officeart/2005/8/layout/process1"/>
    <dgm:cxn modelId="{E78DB699-23B1-1F43-8A4A-861BD628F135}" type="presOf" srcId="{6740FD5C-CB83-8A45-977B-2AB34FCD6BEE}" destId="{C4A90390-5252-FD4B-B369-F1B6619FF0B4}" srcOrd="1" destOrd="0" presId="urn:microsoft.com/office/officeart/2005/8/layout/process1"/>
    <dgm:cxn modelId="{3E90E59A-6B2A-6E41-93F5-9D39365031D8}" srcId="{0259D830-A84D-014F-819F-FF8437A0D284}" destId="{4B4BEACC-87EB-8D43-B15C-202BDED500E0}" srcOrd="0" destOrd="0" parTransId="{BA68BBD7-B94A-924C-AB8D-DD9F12AEA20A}" sibTransId="{5A814339-A3F0-A048-A859-45FE02130901}"/>
    <dgm:cxn modelId="{DC2F309E-8DE8-FF46-A784-126DAE2EE6FC}" type="presOf" srcId="{D552534C-B642-4F48-9644-BCEA8F3982B4}" destId="{DFABCD5D-A5CA-544C-9692-98E0669BB945}" srcOrd="0" destOrd="0" presId="urn:microsoft.com/office/officeart/2005/8/layout/process1"/>
    <dgm:cxn modelId="{4E3626A1-48B0-E443-9812-E88BBC40FAED}" type="presOf" srcId="{6A3DC7EF-02A4-504E-9E5C-325E89A01FD8}" destId="{50D51963-3648-7745-8BF6-F6BEBFAF90D7}" srcOrd="0" destOrd="0" presId="urn:microsoft.com/office/officeart/2005/8/layout/process1"/>
    <dgm:cxn modelId="{BE2612A4-C21A-524D-AAE3-93E83D494539}" type="presOf" srcId="{F12118B7-AA06-EF4E-8727-DBEB611218BC}" destId="{8580FD2D-9697-8B41-8F34-A61F48367D33}" srcOrd="0" destOrd="0" presId="urn:microsoft.com/office/officeart/2005/8/layout/process1"/>
    <dgm:cxn modelId="{AA04F6A5-9C71-FE49-9F7C-7BDCA9EFC938}" type="presOf" srcId="{F12118B7-AA06-EF4E-8727-DBEB611218BC}" destId="{6ED1587D-8251-7345-B0AA-417DAA9E0DA3}" srcOrd="1" destOrd="0" presId="urn:microsoft.com/office/officeart/2005/8/layout/process1"/>
    <dgm:cxn modelId="{9A6EF2C1-F39E-3D40-98E8-FD9331F7691B}" srcId="{0259D830-A84D-014F-819F-FF8437A0D284}" destId="{666F2CB8-2FC5-D947-8F9E-39161170C656}" srcOrd="5" destOrd="0" parTransId="{4995CEC2-034A-7B40-92C8-68E8C586A01E}" sibTransId="{05252695-2007-F04E-8134-CA3AC148C14E}"/>
    <dgm:cxn modelId="{CFCD07D1-C24A-F94B-B358-ECB8AA28AA15}" type="presOf" srcId="{6740FD5C-CB83-8A45-977B-2AB34FCD6BEE}" destId="{F0177FD7-150C-7A4D-AC1F-D702952CAC5F}" srcOrd="0" destOrd="0" presId="urn:microsoft.com/office/officeart/2005/8/layout/process1"/>
    <dgm:cxn modelId="{6B8F8DD4-D7B8-854C-9F4C-6655B2AC9578}" type="presOf" srcId="{9D539EEA-29D8-5447-83D4-DF732C71DBC6}" destId="{56EFB059-F365-F046-A210-309B8815BA86}" srcOrd="0" destOrd="0" presId="urn:microsoft.com/office/officeart/2005/8/layout/process1"/>
    <dgm:cxn modelId="{7B90E7DD-87DB-4E40-96CA-2BAE2469BB0A}" type="presOf" srcId="{967BA056-94F5-BA48-A930-BB61CCEB7EC9}" destId="{D682D871-4DF9-9E44-9E66-9A9A1B291DE4}" srcOrd="0" destOrd="0" presId="urn:microsoft.com/office/officeart/2005/8/layout/process1"/>
    <dgm:cxn modelId="{521AE4E8-7EE6-BE43-9CC3-754CBBC6D6B9}" type="presOf" srcId="{36CABDB5-FCBD-7C40-B17D-B21CA3423CCD}" destId="{0EFF545C-EDC6-6F4E-BDD6-6846AA9C5022}" srcOrd="0" destOrd="0" presId="urn:microsoft.com/office/officeart/2005/8/layout/process1"/>
    <dgm:cxn modelId="{E0444BEB-BE63-D340-AF16-96D64E34971B}" srcId="{0259D830-A84D-014F-819F-FF8437A0D284}" destId="{9D539EEA-29D8-5447-83D4-DF732C71DBC6}" srcOrd="4" destOrd="0" parTransId="{CFE21B75-310E-E94E-85FB-0CA389A01A34}" sibTransId="{D552534C-B642-4F48-9644-BCEA8F3982B4}"/>
    <dgm:cxn modelId="{777DBCF1-E714-E74D-A422-D4851C1C7FA0}" type="presOf" srcId="{D552534C-B642-4F48-9644-BCEA8F3982B4}" destId="{FDA81DF0-45B8-B04B-A973-9717DDE08EE0}" srcOrd="1" destOrd="0" presId="urn:microsoft.com/office/officeart/2005/8/layout/process1"/>
    <dgm:cxn modelId="{83299DF5-E2FE-D743-A2C0-9C97A656CE8D}" type="presOf" srcId="{5A814339-A3F0-A048-A859-45FE02130901}" destId="{13AB5F1D-5E96-8D4C-8480-24BB95CFBDDF}" srcOrd="0" destOrd="0" presId="urn:microsoft.com/office/officeart/2005/8/layout/process1"/>
    <dgm:cxn modelId="{E045CCFA-C9D2-0341-9F27-93018530FF0A}" type="presOf" srcId="{666F2CB8-2FC5-D947-8F9E-39161170C656}" destId="{9F5AEAD1-8635-D745-9F96-10A78F17B0C9}" srcOrd="0" destOrd="0" presId="urn:microsoft.com/office/officeart/2005/8/layout/process1"/>
    <dgm:cxn modelId="{856BF1FE-2F94-E247-AA10-BE8B672DF8CA}" srcId="{0259D830-A84D-014F-819F-FF8437A0D284}" destId="{967BA056-94F5-BA48-A930-BB61CCEB7EC9}" srcOrd="1" destOrd="0" parTransId="{DC7CE9E9-C183-5D4D-A36E-1EE39328F4D5}" sibTransId="{6A3DC7EF-02A4-504E-9E5C-325E89A01FD8}"/>
    <dgm:cxn modelId="{8A3B9CFF-E389-E948-A1E1-761D852A7D62}" srcId="{0259D830-A84D-014F-819F-FF8437A0D284}" destId="{FBD7FFCD-1FBD-684B-82B4-076ADF136839}" srcOrd="3" destOrd="0" parTransId="{5F243F32-7E97-724D-8AB7-2F6C3580A70F}" sibTransId="{6740FD5C-CB83-8A45-977B-2AB34FCD6BEE}"/>
    <dgm:cxn modelId="{F50FC887-9FEA-5346-8C1D-979BB46C7E41}" type="presParOf" srcId="{E1A94E4C-C4BC-E649-956C-BF7755B30477}" destId="{632FCDAE-A565-A54F-9D6B-642883084B9A}" srcOrd="0" destOrd="0" presId="urn:microsoft.com/office/officeart/2005/8/layout/process1"/>
    <dgm:cxn modelId="{22C428BC-E680-5544-B9A4-1111FCDE26DB}" type="presParOf" srcId="{E1A94E4C-C4BC-E649-956C-BF7755B30477}" destId="{13AB5F1D-5E96-8D4C-8480-24BB95CFBDDF}" srcOrd="1" destOrd="0" presId="urn:microsoft.com/office/officeart/2005/8/layout/process1"/>
    <dgm:cxn modelId="{FB385EAD-077E-A54F-B6EB-528430FBABA4}" type="presParOf" srcId="{13AB5F1D-5E96-8D4C-8480-24BB95CFBDDF}" destId="{746613BD-B15D-A442-8881-FDB3F94418D1}" srcOrd="0" destOrd="0" presId="urn:microsoft.com/office/officeart/2005/8/layout/process1"/>
    <dgm:cxn modelId="{BDB95F41-E13F-2744-91D8-A4DD040C7958}" type="presParOf" srcId="{E1A94E4C-C4BC-E649-956C-BF7755B30477}" destId="{D682D871-4DF9-9E44-9E66-9A9A1B291DE4}" srcOrd="2" destOrd="0" presId="urn:microsoft.com/office/officeart/2005/8/layout/process1"/>
    <dgm:cxn modelId="{3BEABD6C-6937-7048-8A53-C4D5EB5CDA18}" type="presParOf" srcId="{E1A94E4C-C4BC-E649-956C-BF7755B30477}" destId="{50D51963-3648-7745-8BF6-F6BEBFAF90D7}" srcOrd="3" destOrd="0" presId="urn:microsoft.com/office/officeart/2005/8/layout/process1"/>
    <dgm:cxn modelId="{75F72B74-B640-ED45-8EB6-0098D4E96C43}" type="presParOf" srcId="{50D51963-3648-7745-8BF6-F6BEBFAF90D7}" destId="{379B0FB6-3758-BB4D-8394-9D38073639A1}" srcOrd="0" destOrd="0" presId="urn:microsoft.com/office/officeart/2005/8/layout/process1"/>
    <dgm:cxn modelId="{0EFB7EDC-4F6A-B94A-949D-ABB4D5514477}" type="presParOf" srcId="{E1A94E4C-C4BC-E649-956C-BF7755B30477}" destId="{0EFF545C-EDC6-6F4E-BDD6-6846AA9C5022}" srcOrd="4" destOrd="0" presId="urn:microsoft.com/office/officeart/2005/8/layout/process1"/>
    <dgm:cxn modelId="{B1DAA30F-10A3-4644-B0E4-F4EE81162B60}" type="presParOf" srcId="{E1A94E4C-C4BC-E649-956C-BF7755B30477}" destId="{8580FD2D-9697-8B41-8F34-A61F48367D33}" srcOrd="5" destOrd="0" presId="urn:microsoft.com/office/officeart/2005/8/layout/process1"/>
    <dgm:cxn modelId="{33E16EA7-11A4-4441-80E1-9FBAAE88800A}" type="presParOf" srcId="{8580FD2D-9697-8B41-8F34-A61F48367D33}" destId="{6ED1587D-8251-7345-B0AA-417DAA9E0DA3}" srcOrd="0" destOrd="0" presId="urn:microsoft.com/office/officeart/2005/8/layout/process1"/>
    <dgm:cxn modelId="{D8641FAC-0267-8A4F-9F35-53CA275EA35D}" type="presParOf" srcId="{E1A94E4C-C4BC-E649-956C-BF7755B30477}" destId="{EEE4B819-B608-4648-94DC-B6767121764F}" srcOrd="6" destOrd="0" presId="urn:microsoft.com/office/officeart/2005/8/layout/process1"/>
    <dgm:cxn modelId="{4B7F2137-6875-2943-AF16-6DB48E8B089B}" type="presParOf" srcId="{E1A94E4C-C4BC-E649-956C-BF7755B30477}" destId="{F0177FD7-150C-7A4D-AC1F-D702952CAC5F}" srcOrd="7" destOrd="0" presId="urn:microsoft.com/office/officeart/2005/8/layout/process1"/>
    <dgm:cxn modelId="{B85358E6-3833-3A4C-9B92-C1BB41583DF1}" type="presParOf" srcId="{F0177FD7-150C-7A4D-AC1F-D702952CAC5F}" destId="{C4A90390-5252-FD4B-B369-F1B6619FF0B4}" srcOrd="0" destOrd="0" presId="urn:microsoft.com/office/officeart/2005/8/layout/process1"/>
    <dgm:cxn modelId="{79713BEC-3C4B-F149-B39A-783D5409678A}" type="presParOf" srcId="{E1A94E4C-C4BC-E649-956C-BF7755B30477}" destId="{56EFB059-F365-F046-A210-309B8815BA86}" srcOrd="8" destOrd="0" presId="urn:microsoft.com/office/officeart/2005/8/layout/process1"/>
    <dgm:cxn modelId="{662958BA-7C03-064B-A8CA-C6D37E53C7C1}" type="presParOf" srcId="{E1A94E4C-C4BC-E649-956C-BF7755B30477}" destId="{DFABCD5D-A5CA-544C-9692-98E0669BB945}" srcOrd="9" destOrd="0" presId="urn:microsoft.com/office/officeart/2005/8/layout/process1"/>
    <dgm:cxn modelId="{1B690BB7-5D86-FC48-A6BE-0BECA9AC7752}" type="presParOf" srcId="{DFABCD5D-A5CA-544C-9692-98E0669BB945}" destId="{FDA81DF0-45B8-B04B-A973-9717DDE08EE0}" srcOrd="0" destOrd="0" presId="urn:microsoft.com/office/officeart/2005/8/layout/process1"/>
    <dgm:cxn modelId="{3CD89263-1BAC-B349-A5D8-5158A9078F33}" type="presParOf" srcId="{E1A94E4C-C4BC-E649-956C-BF7755B30477}" destId="{9F5AEAD1-8635-D745-9F96-10A78F17B0C9}"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59D830-A84D-014F-819F-FF8437A0D284}" type="doc">
      <dgm:prSet loTypeId="urn:microsoft.com/office/officeart/2005/8/layout/process1" loCatId="" qsTypeId="urn:microsoft.com/office/officeart/2005/8/quickstyle/simple1" qsCatId="simple" csTypeId="urn:microsoft.com/office/officeart/2005/8/colors/accent1_2" csCatId="accent1" phldr="1"/>
      <dgm:spPr/>
    </dgm:pt>
    <dgm:pt modelId="{4B4BEACC-87EB-8D43-B15C-202BDED500E0}">
      <dgm:prSet phldrT="[Text]"/>
      <dgm:spPr/>
      <dgm:t>
        <a:bodyPr/>
        <a:lstStyle/>
        <a:p>
          <a:r>
            <a:rPr lang="en-US" dirty="0"/>
            <a:t>Loaded HTML page</a:t>
          </a:r>
        </a:p>
      </dgm:t>
    </dgm:pt>
    <dgm:pt modelId="{BA68BBD7-B94A-924C-AB8D-DD9F12AEA20A}" type="parTrans" cxnId="{3E90E59A-6B2A-6E41-93F5-9D39365031D8}">
      <dgm:prSet/>
      <dgm:spPr/>
      <dgm:t>
        <a:bodyPr/>
        <a:lstStyle/>
        <a:p>
          <a:endParaRPr lang="en-US"/>
        </a:p>
      </dgm:t>
    </dgm:pt>
    <dgm:pt modelId="{5A814339-A3F0-A048-A859-45FE02130901}" type="sibTrans" cxnId="{3E90E59A-6B2A-6E41-93F5-9D39365031D8}">
      <dgm:prSet/>
      <dgm:spPr/>
      <dgm:t>
        <a:bodyPr/>
        <a:lstStyle/>
        <a:p>
          <a:endParaRPr lang="en-US"/>
        </a:p>
      </dgm:t>
    </dgm:pt>
    <dgm:pt modelId="{36CABDB5-FCBD-7C40-B17D-B21CA3423CCD}">
      <dgm:prSet phldrT="[Text]"/>
      <dgm:spPr/>
      <dgm:t>
        <a:bodyPr/>
        <a:lstStyle/>
        <a:p>
          <a:r>
            <a:rPr lang="en-US" dirty="0"/>
            <a:t>Parsed HTML to extract relevant data</a:t>
          </a:r>
        </a:p>
      </dgm:t>
    </dgm:pt>
    <dgm:pt modelId="{69561424-0606-5644-9ECD-906CA06B9A29}" type="parTrans" cxnId="{063BBB21-15D4-9149-A151-1F74342CEBFC}">
      <dgm:prSet/>
      <dgm:spPr/>
      <dgm:t>
        <a:bodyPr/>
        <a:lstStyle/>
        <a:p>
          <a:endParaRPr lang="en-US"/>
        </a:p>
      </dgm:t>
    </dgm:pt>
    <dgm:pt modelId="{F12118B7-AA06-EF4E-8727-DBEB611218BC}" type="sibTrans" cxnId="{063BBB21-15D4-9149-A151-1F74342CEBFC}">
      <dgm:prSet/>
      <dgm:spPr/>
      <dgm:t>
        <a:bodyPr/>
        <a:lstStyle/>
        <a:p>
          <a:endParaRPr lang="en-US"/>
        </a:p>
      </dgm:t>
    </dgm:pt>
    <dgm:pt modelId="{FBD7FFCD-1FBD-684B-82B4-076ADF136839}">
      <dgm:prSet phldrT="[Text]"/>
      <dgm:spPr/>
      <dgm:t>
        <a:bodyPr/>
        <a:lstStyle/>
        <a:p>
          <a:r>
            <a:rPr lang="en-US" dirty="0"/>
            <a:t>Created </a:t>
          </a:r>
          <a:r>
            <a:rPr lang="en-US" dirty="0" err="1"/>
            <a:t>dataframe</a:t>
          </a:r>
          <a:r>
            <a:rPr lang="en-US" dirty="0"/>
            <a:t> with parsed HTML data</a:t>
          </a:r>
        </a:p>
      </dgm:t>
    </dgm:pt>
    <dgm:pt modelId="{5F243F32-7E97-724D-8AB7-2F6C3580A70F}" type="parTrans" cxnId="{8A3B9CFF-E389-E948-A1E1-761D852A7D62}">
      <dgm:prSet/>
      <dgm:spPr/>
      <dgm:t>
        <a:bodyPr/>
        <a:lstStyle/>
        <a:p>
          <a:endParaRPr lang="en-US"/>
        </a:p>
      </dgm:t>
    </dgm:pt>
    <dgm:pt modelId="{6740FD5C-CB83-8A45-977B-2AB34FCD6BEE}" type="sibTrans" cxnId="{8A3B9CFF-E389-E948-A1E1-761D852A7D62}">
      <dgm:prSet/>
      <dgm:spPr/>
      <dgm:t>
        <a:bodyPr/>
        <a:lstStyle/>
        <a:p>
          <a:endParaRPr lang="en-US"/>
        </a:p>
      </dgm:t>
    </dgm:pt>
    <dgm:pt modelId="{666F2CB8-2FC5-D947-8F9E-39161170C656}">
      <dgm:prSet phldrT="[Text]"/>
      <dgm:spPr/>
      <dgm:t>
        <a:bodyPr/>
        <a:lstStyle/>
        <a:p>
          <a:r>
            <a:rPr lang="en-US" dirty="0"/>
            <a:t>Save CSV</a:t>
          </a:r>
        </a:p>
      </dgm:t>
    </dgm:pt>
    <dgm:pt modelId="{4995CEC2-034A-7B40-92C8-68E8C586A01E}" type="parTrans" cxnId="{9A6EF2C1-F39E-3D40-98E8-FD9331F7691B}">
      <dgm:prSet/>
      <dgm:spPr/>
      <dgm:t>
        <a:bodyPr/>
        <a:lstStyle/>
        <a:p>
          <a:endParaRPr lang="en-US"/>
        </a:p>
      </dgm:t>
    </dgm:pt>
    <dgm:pt modelId="{05252695-2007-F04E-8134-CA3AC148C14E}" type="sibTrans" cxnId="{9A6EF2C1-F39E-3D40-98E8-FD9331F7691B}">
      <dgm:prSet/>
      <dgm:spPr/>
      <dgm:t>
        <a:bodyPr/>
        <a:lstStyle/>
        <a:p>
          <a:endParaRPr lang="en-US"/>
        </a:p>
      </dgm:t>
    </dgm:pt>
    <dgm:pt modelId="{C1B36A4A-71CD-9F49-9A86-F0D00268DAB2}">
      <dgm:prSet phldrT="[Text]"/>
      <dgm:spPr/>
      <dgm:t>
        <a:bodyPr/>
        <a:lstStyle/>
        <a:p>
          <a:r>
            <a:rPr lang="en-US" dirty="0"/>
            <a:t>Loaded response on Beautiful object</a:t>
          </a:r>
        </a:p>
      </dgm:t>
    </dgm:pt>
    <dgm:pt modelId="{86BD959F-F8D9-DC41-BD21-20C958E91AA9}" type="parTrans" cxnId="{BB65EFAB-3A96-EB4A-8A6E-54B1E11333E5}">
      <dgm:prSet/>
      <dgm:spPr/>
      <dgm:t>
        <a:bodyPr/>
        <a:lstStyle/>
        <a:p>
          <a:endParaRPr lang="en-US"/>
        </a:p>
      </dgm:t>
    </dgm:pt>
    <dgm:pt modelId="{3C3C133D-B5FC-7A4E-AE7F-FF6E8507676C}" type="sibTrans" cxnId="{BB65EFAB-3A96-EB4A-8A6E-54B1E11333E5}">
      <dgm:prSet/>
      <dgm:spPr/>
      <dgm:t>
        <a:bodyPr/>
        <a:lstStyle/>
        <a:p>
          <a:endParaRPr lang="en-US"/>
        </a:p>
      </dgm:t>
    </dgm:pt>
    <dgm:pt modelId="{E1A94E4C-C4BC-E649-956C-BF7755B30477}" type="pres">
      <dgm:prSet presAssocID="{0259D830-A84D-014F-819F-FF8437A0D284}" presName="Name0" presStyleCnt="0">
        <dgm:presLayoutVars>
          <dgm:dir/>
          <dgm:resizeHandles val="exact"/>
        </dgm:presLayoutVars>
      </dgm:prSet>
      <dgm:spPr/>
    </dgm:pt>
    <dgm:pt modelId="{632FCDAE-A565-A54F-9D6B-642883084B9A}" type="pres">
      <dgm:prSet presAssocID="{4B4BEACC-87EB-8D43-B15C-202BDED500E0}" presName="node" presStyleLbl="node1" presStyleIdx="0" presStyleCnt="5">
        <dgm:presLayoutVars>
          <dgm:bulletEnabled val="1"/>
        </dgm:presLayoutVars>
      </dgm:prSet>
      <dgm:spPr/>
    </dgm:pt>
    <dgm:pt modelId="{13AB5F1D-5E96-8D4C-8480-24BB95CFBDDF}" type="pres">
      <dgm:prSet presAssocID="{5A814339-A3F0-A048-A859-45FE02130901}" presName="sibTrans" presStyleLbl="sibTrans2D1" presStyleIdx="0" presStyleCnt="4"/>
      <dgm:spPr/>
    </dgm:pt>
    <dgm:pt modelId="{746613BD-B15D-A442-8881-FDB3F94418D1}" type="pres">
      <dgm:prSet presAssocID="{5A814339-A3F0-A048-A859-45FE02130901}" presName="connectorText" presStyleLbl="sibTrans2D1" presStyleIdx="0" presStyleCnt="4"/>
      <dgm:spPr/>
    </dgm:pt>
    <dgm:pt modelId="{0525BF52-51D7-DD49-BC88-6FE2088F5DD0}" type="pres">
      <dgm:prSet presAssocID="{C1B36A4A-71CD-9F49-9A86-F0D00268DAB2}" presName="node" presStyleLbl="node1" presStyleIdx="1" presStyleCnt="5">
        <dgm:presLayoutVars>
          <dgm:bulletEnabled val="1"/>
        </dgm:presLayoutVars>
      </dgm:prSet>
      <dgm:spPr/>
    </dgm:pt>
    <dgm:pt modelId="{AC6E9AFA-97EC-9E4D-8956-29A6F08953E7}" type="pres">
      <dgm:prSet presAssocID="{3C3C133D-B5FC-7A4E-AE7F-FF6E8507676C}" presName="sibTrans" presStyleLbl="sibTrans2D1" presStyleIdx="1" presStyleCnt="4"/>
      <dgm:spPr/>
    </dgm:pt>
    <dgm:pt modelId="{10504E04-37B3-2449-BD24-5D13C3DF5057}" type="pres">
      <dgm:prSet presAssocID="{3C3C133D-B5FC-7A4E-AE7F-FF6E8507676C}" presName="connectorText" presStyleLbl="sibTrans2D1" presStyleIdx="1" presStyleCnt="4"/>
      <dgm:spPr/>
    </dgm:pt>
    <dgm:pt modelId="{0EFF545C-EDC6-6F4E-BDD6-6846AA9C5022}" type="pres">
      <dgm:prSet presAssocID="{36CABDB5-FCBD-7C40-B17D-B21CA3423CCD}" presName="node" presStyleLbl="node1" presStyleIdx="2" presStyleCnt="5">
        <dgm:presLayoutVars>
          <dgm:bulletEnabled val="1"/>
        </dgm:presLayoutVars>
      </dgm:prSet>
      <dgm:spPr/>
    </dgm:pt>
    <dgm:pt modelId="{8580FD2D-9697-8B41-8F34-A61F48367D33}" type="pres">
      <dgm:prSet presAssocID="{F12118B7-AA06-EF4E-8727-DBEB611218BC}" presName="sibTrans" presStyleLbl="sibTrans2D1" presStyleIdx="2" presStyleCnt="4"/>
      <dgm:spPr/>
    </dgm:pt>
    <dgm:pt modelId="{6ED1587D-8251-7345-B0AA-417DAA9E0DA3}" type="pres">
      <dgm:prSet presAssocID="{F12118B7-AA06-EF4E-8727-DBEB611218BC}" presName="connectorText" presStyleLbl="sibTrans2D1" presStyleIdx="2" presStyleCnt="4"/>
      <dgm:spPr/>
    </dgm:pt>
    <dgm:pt modelId="{EEE4B819-B608-4648-94DC-B6767121764F}" type="pres">
      <dgm:prSet presAssocID="{FBD7FFCD-1FBD-684B-82B4-076ADF136839}" presName="node" presStyleLbl="node1" presStyleIdx="3" presStyleCnt="5">
        <dgm:presLayoutVars>
          <dgm:bulletEnabled val="1"/>
        </dgm:presLayoutVars>
      </dgm:prSet>
      <dgm:spPr/>
    </dgm:pt>
    <dgm:pt modelId="{F0177FD7-150C-7A4D-AC1F-D702952CAC5F}" type="pres">
      <dgm:prSet presAssocID="{6740FD5C-CB83-8A45-977B-2AB34FCD6BEE}" presName="sibTrans" presStyleLbl="sibTrans2D1" presStyleIdx="3" presStyleCnt="4"/>
      <dgm:spPr/>
    </dgm:pt>
    <dgm:pt modelId="{C4A90390-5252-FD4B-B369-F1B6619FF0B4}" type="pres">
      <dgm:prSet presAssocID="{6740FD5C-CB83-8A45-977B-2AB34FCD6BEE}" presName="connectorText" presStyleLbl="sibTrans2D1" presStyleIdx="3" presStyleCnt="4"/>
      <dgm:spPr/>
    </dgm:pt>
    <dgm:pt modelId="{9F5AEAD1-8635-D745-9F96-10A78F17B0C9}" type="pres">
      <dgm:prSet presAssocID="{666F2CB8-2FC5-D947-8F9E-39161170C656}" presName="node" presStyleLbl="node1" presStyleIdx="4" presStyleCnt="5">
        <dgm:presLayoutVars>
          <dgm:bulletEnabled val="1"/>
        </dgm:presLayoutVars>
      </dgm:prSet>
      <dgm:spPr/>
    </dgm:pt>
  </dgm:ptLst>
  <dgm:cxnLst>
    <dgm:cxn modelId="{ADD1001A-50A0-6147-BC63-D72F051B650B}" type="presOf" srcId="{C1B36A4A-71CD-9F49-9A86-F0D00268DAB2}" destId="{0525BF52-51D7-DD49-BC88-6FE2088F5DD0}" srcOrd="0" destOrd="0" presId="urn:microsoft.com/office/officeart/2005/8/layout/process1"/>
    <dgm:cxn modelId="{063BBB21-15D4-9149-A151-1F74342CEBFC}" srcId="{0259D830-A84D-014F-819F-FF8437A0D284}" destId="{36CABDB5-FCBD-7C40-B17D-B21CA3423CCD}" srcOrd="2" destOrd="0" parTransId="{69561424-0606-5644-9ECD-906CA06B9A29}" sibTransId="{F12118B7-AA06-EF4E-8727-DBEB611218BC}"/>
    <dgm:cxn modelId="{24722231-CAF8-6140-95D1-FD07231594CC}" type="presOf" srcId="{FBD7FFCD-1FBD-684B-82B4-076ADF136839}" destId="{EEE4B819-B608-4648-94DC-B6767121764F}" srcOrd="0" destOrd="0" presId="urn:microsoft.com/office/officeart/2005/8/layout/process1"/>
    <dgm:cxn modelId="{AB245C40-4761-2A45-B3FA-5D50D78D3CD8}" type="presOf" srcId="{0259D830-A84D-014F-819F-FF8437A0D284}" destId="{E1A94E4C-C4BC-E649-956C-BF7755B30477}" srcOrd="0" destOrd="0" presId="urn:microsoft.com/office/officeart/2005/8/layout/process1"/>
    <dgm:cxn modelId="{EAD0E453-CD97-BF4E-97A8-8DC980929984}" type="presOf" srcId="{3C3C133D-B5FC-7A4E-AE7F-FF6E8507676C}" destId="{10504E04-37B3-2449-BD24-5D13C3DF5057}" srcOrd="1" destOrd="0" presId="urn:microsoft.com/office/officeart/2005/8/layout/process1"/>
    <dgm:cxn modelId="{37FB6B55-75ED-3D4E-A591-60C7977D5BCE}" type="presOf" srcId="{5A814339-A3F0-A048-A859-45FE02130901}" destId="{746613BD-B15D-A442-8881-FDB3F94418D1}" srcOrd="1" destOrd="0" presId="urn:microsoft.com/office/officeart/2005/8/layout/process1"/>
    <dgm:cxn modelId="{025DB584-331E-7540-81B8-B67EBB5C88D9}" type="presOf" srcId="{4B4BEACC-87EB-8D43-B15C-202BDED500E0}" destId="{632FCDAE-A565-A54F-9D6B-642883084B9A}" srcOrd="0" destOrd="0" presId="urn:microsoft.com/office/officeart/2005/8/layout/process1"/>
    <dgm:cxn modelId="{E78DB699-23B1-1F43-8A4A-861BD628F135}" type="presOf" srcId="{6740FD5C-CB83-8A45-977B-2AB34FCD6BEE}" destId="{C4A90390-5252-FD4B-B369-F1B6619FF0B4}" srcOrd="1" destOrd="0" presId="urn:microsoft.com/office/officeart/2005/8/layout/process1"/>
    <dgm:cxn modelId="{3E90E59A-6B2A-6E41-93F5-9D39365031D8}" srcId="{0259D830-A84D-014F-819F-FF8437A0D284}" destId="{4B4BEACC-87EB-8D43-B15C-202BDED500E0}" srcOrd="0" destOrd="0" parTransId="{BA68BBD7-B94A-924C-AB8D-DD9F12AEA20A}" sibTransId="{5A814339-A3F0-A048-A859-45FE02130901}"/>
    <dgm:cxn modelId="{BE2612A4-C21A-524D-AAE3-93E83D494539}" type="presOf" srcId="{F12118B7-AA06-EF4E-8727-DBEB611218BC}" destId="{8580FD2D-9697-8B41-8F34-A61F48367D33}" srcOrd="0" destOrd="0" presId="urn:microsoft.com/office/officeart/2005/8/layout/process1"/>
    <dgm:cxn modelId="{AA04F6A5-9C71-FE49-9F7C-7BDCA9EFC938}" type="presOf" srcId="{F12118B7-AA06-EF4E-8727-DBEB611218BC}" destId="{6ED1587D-8251-7345-B0AA-417DAA9E0DA3}" srcOrd="1" destOrd="0" presId="urn:microsoft.com/office/officeart/2005/8/layout/process1"/>
    <dgm:cxn modelId="{D8E187A9-AE83-7C4C-8551-BEF0423B5F85}" type="presOf" srcId="{3C3C133D-B5FC-7A4E-AE7F-FF6E8507676C}" destId="{AC6E9AFA-97EC-9E4D-8956-29A6F08953E7}" srcOrd="0" destOrd="0" presId="urn:microsoft.com/office/officeart/2005/8/layout/process1"/>
    <dgm:cxn modelId="{BB65EFAB-3A96-EB4A-8A6E-54B1E11333E5}" srcId="{0259D830-A84D-014F-819F-FF8437A0D284}" destId="{C1B36A4A-71CD-9F49-9A86-F0D00268DAB2}" srcOrd="1" destOrd="0" parTransId="{86BD959F-F8D9-DC41-BD21-20C958E91AA9}" sibTransId="{3C3C133D-B5FC-7A4E-AE7F-FF6E8507676C}"/>
    <dgm:cxn modelId="{9A6EF2C1-F39E-3D40-98E8-FD9331F7691B}" srcId="{0259D830-A84D-014F-819F-FF8437A0D284}" destId="{666F2CB8-2FC5-D947-8F9E-39161170C656}" srcOrd="4" destOrd="0" parTransId="{4995CEC2-034A-7B40-92C8-68E8C586A01E}" sibTransId="{05252695-2007-F04E-8134-CA3AC148C14E}"/>
    <dgm:cxn modelId="{CFCD07D1-C24A-F94B-B358-ECB8AA28AA15}" type="presOf" srcId="{6740FD5C-CB83-8A45-977B-2AB34FCD6BEE}" destId="{F0177FD7-150C-7A4D-AC1F-D702952CAC5F}" srcOrd="0" destOrd="0" presId="urn:microsoft.com/office/officeart/2005/8/layout/process1"/>
    <dgm:cxn modelId="{521AE4E8-7EE6-BE43-9CC3-754CBBC6D6B9}" type="presOf" srcId="{36CABDB5-FCBD-7C40-B17D-B21CA3423CCD}" destId="{0EFF545C-EDC6-6F4E-BDD6-6846AA9C5022}" srcOrd="0" destOrd="0" presId="urn:microsoft.com/office/officeart/2005/8/layout/process1"/>
    <dgm:cxn modelId="{83299DF5-E2FE-D743-A2C0-9C97A656CE8D}" type="presOf" srcId="{5A814339-A3F0-A048-A859-45FE02130901}" destId="{13AB5F1D-5E96-8D4C-8480-24BB95CFBDDF}" srcOrd="0" destOrd="0" presId="urn:microsoft.com/office/officeart/2005/8/layout/process1"/>
    <dgm:cxn modelId="{E045CCFA-C9D2-0341-9F27-93018530FF0A}" type="presOf" srcId="{666F2CB8-2FC5-D947-8F9E-39161170C656}" destId="{9F5AEAD1-8635-D745-9F96-10A78F17B0C9}" srcOrd="0" destOrd="0" presId="urn:microsoft.com/office/officeart/2005/8/layout/process1"/>
    <dgm:cxn modelId="{8A3B9CFF-E389-E948-A1E1-761D852A7D62}" srcId="{0259D830-A84D-014F-819F-FF8437A0D284}" destId="{FBD7FFCD-1FBD-684B-82B4-076ADF136839}" srcOrd="3" destOrd="0" parTransId="{5F243F32-7E97-724D-8AB7-2F6C3580A70F}" sibTransId="{6740FD5C-CB83-8A45-977B-2AB34FCD6BEE}"/>
    <dgm:cxn modelId="{F50FC887-9FEA-5346-8C1D-979BB46C7E41}" type="presParOf" srcId="{E1A94E4C-C4BC-E649-956C-BF7755B30477}" destId="{632FCDAE-A565-A54F-9D6B-642883084B9A}" srcOrd="0" destOrd="0" presId="urn:microsoft.com/office/officeart/2005/8/layout/process1"/>
    <dgm:cxn modelId="{22C428BC-E680-5544-B9A4-1111FCDE26DB}" type="presParOf" srcId="{E1A94E4C-C4BC-E649-956C-BF7755B30477}" destId="{13AB5F1D-5E96-8D4C-8480-24BB95CFBDDF}" srcOrd="1" destOrd="0" presId="urn:microsoft.com/office/officeart/2005/8/layout/process1"/>
    <dgm:cxn modelId="{FB385EAD-077E-A54F-B6EB-528430FBABA4}" type="presParOf" srcId="{13AB5F1D-5E96-8D4C-8480-24BB95CFBDDF}" destId="{746613BD-B15D-A442-8881-FDB3F94418D1}" srcOrd="0" destOrd="0" presId="urn:microsoft.com/office/officeart/2005/8/layout/process1"/>
    <dgm:cxn modelId="{E17A8885-F870-A742-8798-93480B61B508}" type="presParOf" srcId="{E1A94E4C-C4BC-E649-956C-BF7755B30477}" destId="{0525BF52-51D7-DD49-BC88-6FE2088F5DD0}" srcOrd="2" destOrd="0" presId="urn:microsoft.com/office/officeart/2005/8/layout/process1"/>
    <dgm:cxn modelId="{2A53F6E7-5787-1545-BFEC-109F07417884}" type="presParOf" srcId="{E1A94E4C-C4BC-E649-956C-BF7755B30477}" destId="{AC6E9AFA-97EC-9E4D-8956-29A6F08953E7}" srcOrd="3" destOrd="0" presId="urn:microsoft.com/office/officeart/2005/8/layout/process1"/>
    <dgm:cxn modelId="{AA616540-B3FB-B045-812C-587841953652}" type="presParOf" srcId="{AC6E9AFA-97EC-9E4D-8956-29A6F08953E7}" destId="{10504E04-37B3-2449-BD24-5D13C3DF5057}" srcOrd="0" destOrd="0" presId="urn:microsoft.com/office/officeart/2005/8/layout/process1"/>
    <dgm:cxn modelId="{0EFB7EDC-4F6A-B94A-949D-ABB4D5514477}" type="presParOf" srcId="{E1A94E4C-C4BC-E649-956C-BF7755B30477}" destId="{0EFF545C-EDC6-6F4E-BDD6-6846AA9C5022}" srcOrd="4" destOrd="0" presId="urn:microsoft.com/office/officeart/2005/8/layout/process1"/>
    <dgm:cxn modelId="{B1DAA30F-10A3-4644-B0E4-F4EE81162B60}" type="presParOf" srcId="{E1A94E4C-C4BC-E649-956C-BF7755B30477}" destId="{8580FD2D-9697-8B41-8F34-A61F48367D33}" srcOrd="5" destOrd="0" presId="urn:microsoft.com/office/officeart/2005/8/layout/process1"/>
    <dgm:cxn modelId="{33E16EA7-11A4-4441-80E1-9FBAAE88800A}" type="presParOf" srcId="{8580FD2D-9697-8B41-8F34-A61F48367D33}" destId="{6ED1587D-8251-7345-B0AA-417DAA9E0DA3}" srcOrd="0" destOrd="0" presId="urn:microsoft.com/office/officeart/2005/8/layout/process1"/>
    <dgm:cxn modelId="{D8641FAC-0267-8A4F-9F35-53CA275EA35D}" type="presParOf" srcId="{E1A94E4C-C4BC-E649-956C-BF7755B30477}" destId="{EEE4B819-B608-4648-94DC-B6767121764F}" srcOrd="6" destOrd="0" presId="urn:microsoft.com/office/officeart/2005/8/layout/process1"/>
    <dgm:cxn modelId="{4B7F2137-6875-2943-AF16-6DB48E8B089B}" type="presParOf" srcId="{E1A94E4C-C4BC-E649-956C-BF7755B30477}" destId="{F0177FD7-150C-7A4D-AC1F-D702952CAC5F}" srcOrd="7" destOrd="0" presId="urn:microsoft.com/office/officeart/2005/8/layout/process1"/>
    <dgm:cxn modelId="{B85358E6-3833-3A4C-9B92-C1BB41583DF1}" type="presParOf" srcId="{F0177FD7-150C-7A4D-AC1F-D702952CAC5F}" destId="{C4A90390-5252-FD4B-B369-F1B6619FF0B4}" srcOrd="0" destOrd="0" presId="urn:microsoft.com/office/officeart/2005/8/layout/process1"/>
    <dgm:cxn modelId="{3CD89263-1BAC-B349-A5D8-5158A9078F33}" type="presParOf" srcId="{E1A94E4C-C4BC-E649-956C-BF7755B30477}" destId="{9F5AEAD1-8635-D745-9F96-10A78F17B0C9}"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59D830-A84D-014F-819F-FF8437A0D284}" type="doc">
      <dgm:prSet loTypeId="urn:microsoft.com/office/officeart/2005/8/layout/process1" loCatId="" qsTypeId="urn:microsoft.com/office/officeart/2005/8/quickstyle/simple1" qsCatId="simple" csTypeId="urn:microsoft.com/office/officeart/2005/8/colors/accent1_2" csCatId="accent1" phldr="1"/>
      <dgm:spPr/>
    </dgm:pt>
    <dgm:pt modelId="{BB0DEE46-80BB-F049-A274-8531F579015E}">
      <dgm:prSet/>
      <dgm:spPr/>
      <dgm:t>
        <a:bodyPr/>
        <a:lstStyle/>
        <a:p>
          <a:r>
            <a:rPr lang="en-US" dirty="0"/>
            <a:t>Identify missing values</a:t>
          </a:r>
        </a:p>
      </dgm:t>
    </dgm:pt>
    <dgm:pt modelId="{84C637B0-5FC9-6246-91D6-51FA01EBAB8C}" type="parTrans" cxnId="{CF38AAE0-287D-B94B-B806-8B593BDCFEFF}">
      <dgm:prSet/>
      <dgm:spPr/>
      <dgm:t>
        <a:bodyPr/>
        <a:lstStyle/>
        <a:p>
          <a:endParaRPr lang="en-US"/>
        </a:p>
      </dgm:t>
    </dgm:pt>
    <dgm:pt modelId="{4258D943-97FD-2C4E-8ED8-46E260C399D7}" type="sibTrans" cxnId="{CF38AAE0-287D-B94B-B806-8B593BDCFEFF}">
      <dgm:prSet/>
      <dgm:spPr/>
      <dgm:t>
        <a:bodyPr/>
        <a:lstStyle/>
        <a:p>
          <a:endParaRPr lang="en-US"/>
        </a:p>
      </dgm:t>
    </dgm:pt>
    <dgm:pt modelId="{026EAF54-4152-BF44-949B-3A711BF7E9A9}">
      <dgm:prSet/>
      <dgm:spPr/>
      <dgm:t>
        <a:bodyPr/>
        <a:lstStyle/>
        <a:p>
          <a:r>
            <a:rPr lang="en-US" dirty="0"/>
            <a:t>Identify categorical Vs numerical columns</a:t>
          </a:r>
        </a:p>
      </dgm:t>
    </dgm:pt>
    <dgm:pt modelId="{AC1DC995-9DF2-DC49-849B-B9CE8E77A345}" type="parTrans" cxnId="{885C5CED-E434-134B-9799-CC0A14628511}">
      <dgm:prSet/>
      <dgm:spPr/>
      <dgm:t>
        <a:bodyPr/>
        <a:lstStyle/>
        <a:p>
          <a:endParaRPr lang="en-US"/>
        </a:p>
      </dgm:t>
    </dgm:pt>
    <dgm:pt modelId="{E9B86E89-377A-DD41-A454-559453B781D8}" type="sibTrans" cxnId="{885C5CED-E434-134B-9799-CC0A14628511}">
      <dgm:prSet/>
      <dgm:spPr/>
      <dgm:t>
        <a:bodyPr/>
        <a:lstStyle/>
        <a:p>
          <a:endParaRPr lang="en-US"/>
        </a:p>
      </dgm:t>
    </dgm:pt>
    <dgm:pt modelId="{55B19EF4-7202-7B4D-8ABE-F0734D50049C}">
      <dgm:prSet/>
      <dgm:spPr/>
      <dgm:t>
        <a:bodyPr/>
        <a:lstStyle/>
        <a:p>
          <a:r>
            <a:rPr lang="en-US" dirty="0"/>
            <a:t>Calculate the number of launches for each site</a:t>
          </a:r>
        </a:p>
      </dgm:t>
    </dgm:pt>
    <dgm:pt modelId="{FEC988E1-2423-5F41-933A-5B504316A27F}" type="parTrans" cxnId="{09EE0CED-399E-174A-BEB4-DFEA7A7D555E}">
      <dgm:prSet/>
      <dgm:spPr/>
      <dgm:t>
        <a:bodyPr/>
        <a:lstStyle/>
        <a:p>
          <a:endParaRPr lang="en-US"/>
        </a:p>
      </dgm:t>
    </dgm:pt>
    <dgm:pt modelId="{79DBE5B8-4A15-1F40-9FF1-A0902CBD5077}" type="sibTrans" cxnId="{09EE0CED-399E-174A-BEB4-DFEA7A7D555E}">
      <dgm:prSet/>
      <dgm:spPr/>
      <dgm:t>
        <a:bodyPr/>
        <a:lstStyle/>
        <a:p>
          <a:endParaRPr lang="en-US"/>
        </a:p>
      </dgm:t>
    </dgm:pt>
    <dgm:pt modelId="{0AF718BD-F470-E946-A9D0-7C5532434D00}">
      <dgm:prSet/>
      <dgm:spPr/>
      <dgm:t>
        <a:bodyPr/>
        <a:lstStyle/>
        <a:p>
          <a:r>
            <a:rPr lang="en-US" dirty="0"/>
            <a:t>calculate the occurrence of each orbit</a:t>
          </a:r>
        </a:p>
      </dgm:t>
    </dgm:pt>
    <dgm:pt modelId="{DEC5E230-4DA6-C44B-B3A6-92DD832A54AA}" type="parTrans" cxnId="{D908AE67-536A-B447-B485-8894C1FCB7E3}">
      <dgm:prSet/>
      <dgm:spPr/>
      <dgm:t>
        <a:bodyPr/>
        <a:lstStyle/>
        <a:p>
          <a:endParaRPr lang="en-US"/>
        </a:p>
      </dgm:t>
    </dgm:pt>
    <dgm:pt modelId="{A6C311E1-3781-E940-A5BC-70600FD9188B}" type="sibTrans" cxnId="{D908AE67-536A-B447-B485-8894C1FCB7E3}">
      <dgm:prSet/>
      <dgm:spPr/>
      <dgm:t>
        <a:bodyPr/>
        <a:lstStyle/>
        <a:p>
          <a:endParaRPr lang="en-US"/>
        </a:p>
      </dgm:t>
    </dgm:pt>
    <dgm:pt modelId="{31BE288E-B368-F349-8248-FE2E71CE9046}">
      <dgm:prSet/>
      <dgm:spPr/>
      <dgm:t>
        <a:bodyPr/>
        <a:lstStyle/>
        <a:p>
          <a:r>
            <a:rPr lang="en-US" dirty="0"/>
            <a:t>Determine the number and occurrence of mission outcomes</a:t>
          </a:r>
        </a:p>
      </dgm:t>
    </dgm:pt>
    <dgm:pt modelId="{CADB7543-5EC8-9F45-AD97-572D6A607C77}" type="parTrans" cxnId="{8E463030-976A-A244-8D42-5BFF2FAB3DC8}">
      <dgm:prSet/>
      <dgm:spPr/>
      <dgm:t>
        <a:bodyPr/>
        <a:lstStyle/>
        <a:p>
          <a:endParaRPr lang="en-US"/>
        </a:p>
      </dgm:t>
    </dgm:pt>
    <dgm:pt modelId="{0E5AEDED-CD5C-9744-9FC6-024D62287BB1}" type="sibTrans" cxnId="{8E463030-976A-A244-8D42-5BFF2FAB3DC8}">
      <dgm:prSet/>
      <dgm:spPr/>
      <dgm:t>
        <a:bodyPr/>
        <a:lstStyle/>
        <a:p>
          <a:endParaRPr lang="en-US"/>
        </a:p>
      </dgm:t>
    </dgm:pt>
    <dgm:pt modelId="{44C43C87-4C8D-744E-B372-9D678DFC0128}">
      <dgm:prSet/>
      <dgm:spPr/>
      <dgm:t>
        <a:bodyPr/>
        <a:lstStyle/>
        <a:p>
          <a:r>
            <a:rPr lang="en-US" dirty="0"/>
            <a:t>Create landing label from outcome column</a:t>
          </a:r>
        </a:p>
      </dgm:t>
    </dgm:pt>
    <dgm:pt modelId="{2D51BAB4-F07B-6449-8C89-F7E574EDEA12}" type="parTrans" cxnId="{42FFB68E-4C37-A440-BA30-D2B024AD025D}">
      <dgm:prSet/>
      <dgm:spPr/>
      <dgm:t>
        <a:bodyPr/>
        <a:lstStyle/>
        <a:p>
          <a:endParaRPr lang="en-US"/>
        </a:p>
      </dgm:t>
    </dgm:pt>
    <dgm:pt modelId="{3B47B849-8B34-944A-95D3-34B34C0F8CBA}" type="sibTrans" cxnId="{42FFB68E-4C37-A440-BA30-D2B024AD025D}">
      <dgm:prSet/>
      <dgm:spPr/>
      <dgm:t>
        <a:bodyPr/>
        <a:lstStyle/>
        <a:p>
          <a:endParaRPr lang="en-US"/>
        </a:p>
      </dgm:t>
    </dgm:pt>
    <dgm:pt modelId="{4D7D3648-8AB0-9A4D-B46A-F4BF24CBB2F4}">
      <dgm:prSet/>
      <dgm:spPr/>
      <dgm:t>
        <a:bodyPr/>
        <a:lstStyle/>
        <a:p>
          <a:r>
            <a:rPr lang="en-US" dirty="0"/>
            <a:t>Create class column representing outcome of landing </a:t>
          </a:r>
        </a:p>
      </dgm:t>
    </dgm:pt>
    <dgm:pt modelId="{2F6CDCEE-3E99-8149-A52C-819A5C63D3F8}" type="parTrans" cxnId="{4F12CB3C-1A90-4F48-8CF7-7AFC2338AACC}">
      <dgm:prSet/>
      <dgm:spPr/>
      <dgm:t>
        <a:bodyPr/>
        <a:lstStyle/>
        <a:p>
          <a:endParaRPr lang="en-US"/>
        </a:p>
      </dgm:t>
    </dgm:pt>
    <dgm:pt modelId="{F89CA608-3278-AB4A-8B98-DAB49B958F82}" type="sibTrans" cxnId="{4F12CB3C-1A90-4F48-8CF7-7AFC2338AACC}">
      <dgm:prSet/>
      <dgm:spPr/>
      <dgm:t>
        <a:bodyPr/>
        <a:lstStyle/>
        <a:p>
          <a:endParaRPr lang="en-US"/>
        </a:p>
      </dgm:t>
    </dgm:pt>
    <dgm:pt modelId="{6016FD49-B70E-134A-8245-B8248E0CF914}">
      <dgm:prSet/>
      <dgm:spPr/>
      <dgm:t>
        <a:bodyPr/>
        <a:lstStyle/>
        <a:p>
          <a:r>
            <a:rPr lang="en-US" dirty="0"/>
            <a:t>Save CSV</a:t>
          </a:r>
        </a:p>
      </dgm:t>
    </dgm:pt>
    <dgm:pt modelId="{9443FC94-A37E-D74F-8A1C-08526793F713}" type="parTrans" cxnId="{FC1673ED-B27D-BF42-874A-789CBA87AF7D}">
      <dgm:prSet/>
      <dgm:spPr/>
      <dgm:t>
        <a:bodyPr/>
        <a:lstStyle/>
        <a:p>
          <a:endParaRPr lang="en-US"/>
        </a:p>
      </dgm:t>
    </dgm:pt>
    <dgm:pt modelId="{8529DAA8-DA0A-A748-8960-42A08D2F3753}" type="sibTrans" cxnId="{FC1673ED-B27D-BF42-874A-789CBA87AF7D}">
      <dgm:prSet/>
      <dgm:spPr/>
      <dgm:t>
        <a:bodyPr/>
        <a:lstStyle/>
        <a:p>
          <a:endParaRPr lang="en-US"/>
        </a:p>
      </dgm:t>
    </dgm:pt>
    <dgm:pt modelId="{E1A94E4C-C4BC-E649-956C-BF7755B30477}" type="pres">
      <dgm:prSet presAssocID="{0259D830-A84D-014F-819F-FF8437A0D284}" presName="Name0" presStyleCnt="0">
        <dgm:presLayoutVars>
          <dgm:dir/>
          <dgm:resizeHandles val="exact"/>
        </dgm:presLayoutVars>
      </dgm:prSet>
      <dgm:spPr/>
    </dgm:pt>
    <dgm:pt modelId="{85AC3F50-C1F8-234C-925D-6D253C0196E4}" type="pres">
      <dgm:prSet presAssocID="{BB0DEE46-80BB-F049-A274-8531F579015E}" presName="node" presStyleLbl="node1" presStyleIdx="0" presStyleCnt="8">
        <dgm:presLayoutVars>
          <dgm:bulletEnabled val="1"/>
        </dgm:presLayoutVars>
      </dgm:prSet>
      <dgm:spPr/>
    </dgm:pt>
    <dgm:pt modelId="{CE980315-CF88-0748-9EE4-8033BEDED55C}" type="pres">
      <dgm:prSet presAssocID="{4258D943-97FD-2C4E-8ED8-46E260C399D7}" presName="sibTrans" presStyleLbl="sibTrans2D1" presStyleIdx="0" presStyleCnt="7"/>
      <dgm:spPr/>
    </dgm:pt>
    <dgm:pt modelId="{09901814-7104-8540-88AD-49C1C04FE784}" type="pres">
      <dgm:prSet presAssocID="{4258D943-97FD-2C4E-8ED8-46E260C399D7}" presName="connectorText" presStyleLbl="sibTrans2D1" presStyleIdx="0" presStyleCnt="7"/>
      <dgm:spPr/>
    </dgm:pt>
    <dgm:pt modelId="{280CB474-A754-B746-A2B4-83CAF3A037E0}" type="pres">
      <dgm:prSet presAssocID="{026EAF54-4152-BF44-949B-3A711BF7E9A9}" presName="node" presStyleLbl="node1" presStyleIdx="1" presStyleCnt="8">
        <dgm:presLayoutVars>
          <dgm:bulletEnabled val="1"/>
        </dgm:presLayoutVars>
      </dgm:prSet>
      <dgm:spPr/>
    </dgm:pt>
    <dgm:pt modelId="{59C3C7CC-23FE-0248-B8E3-368401C342DF}" type="pres">
      <dgm:prSet presAssocID="{E9B86E89-377A-DD41-A454-559453B781D8}" presName="sibTrans" presStyleLbl="sibTrans2D1" presStyleIdx="1" presStyleCnt="7"/>
      <dgm:spPr/>
    </dgm:pt>
    <dgm:pt modelId="{0269CD20-D0AA-E444-8DBC-FAB7749EDE95}" type="pres">
      <dgm:prSet presAssocID="{E9B86E89-377A-DD41-A454-559453B781D8}" presName="connectorText" presStyleLbl="sibTrans2D1" presStyleIdx="1" presStyleCnt="7"/>
      <dgm:spPr/>
    </dgm:pt>
    <dgm:pt modelId="{2E7FEC4F-6E77-BC41-8B80-B9CA062EBEA1}" type="pres">
      <dgm:prSet presAssocID="{55B19EF4-7202-7B4D-8ABE-F0734D50049C}" presName="node" presStyleLbl="node1" presStyleIdx="2" presStyleCnt="8">
        <dgm:presLayoutVars>
          <dgm:bulletEnabled val="1"/>
        </dgm:presLayoutVars>
      </dgm:prSet>
      <dgm:spPr/>
    </dgm:pt>
    <dgm:pt modelId="{CED90423-ED68-B04C-9A7F-E41673952F05}" type="pres">
      <dgm:prSet presAssocID="{79DBE5B8-4A15-1F40-9FF1-A0902CBD5077}" presName="sibTrans" presStyleLbl="sibTrans2D1" presStyleIdx="2" presStyleCnt="7"/>
      <dgm:spPr/>
    </dgm:pt>
    <dgm:pt modelId="{99DF6061-9B6D-3E44-9BF2-668D6D1DE294}" type="pres">
      <dgm:prSet presAssocID="{79DBE5B8-4A15-1F40-9FF1-A0902CBD5077}" presName="connectorText" presStyleLbl="sibTrans2D1" presStyleIdx="2" presStyleCnt="7"/>
      <dgm:spPr/>
    </dgm:pt>
    <dgm:pt modelId="{E6610648-6B74-934A-BAAD-90F76A1D2F0B}" type="pres">
      <dgm:prSet presAssocID="{0AF718BD-F470-E946-A9D0-7C5532434D00}" presName="node" presStyleLbl="node1" presStyleIdx="3" presStyleCnt="8">
        <dgm:presLayoutVars>
          <dgm:bulletEnabled val="1"/>
        </dgm:presLayoutVars>
      </dgm:prSet>
      <dgm:spPr/>
    </dgm:pt>
    <dgm:pt modelId="{21270D36-600C-9C49-A67A-DECCC2BDB2A6}" type="pres">
      <dgm:prSet presAssocID="{A6C311E1-3781-E940-A5BC-70600FD9188B}" presName="sibTrans" presStyleLbl="sibTrans2D1" presStyleIdx="3" presStyleCnt="7"/>
      <dgm:spPr/>
    </dgm:pt>
    <dgm:pt modelId="{55B94745-081C-B74A-8A0F-9A7BE3D9418E}" type="pres">
      <dgm:prSet presAssocID="{A6C311E1-3781-E940-A5BC-70600FD9188B}" presName="connectorText" presStyleLbl="sibTrans2D1" presStyleIdx="3" presStyleCnt="7"/>
      <dgm:spPr/>
    </dgm:pt>
    <dgm:pt modelId="{3031426B-0A37-204F-BBF6-E68131BC1510}" type="pres">
      <dgm:prSet presAssocID="{31BE288E-B368-F349-8248-FE2E71CE9046}" presName="node" presStyleLbl="node1" presStyleIdx="4" presStyleCnt="8">
        <dgm:presLayoutVars>
          <dgm:bulletEnabled val="1"/>
        </dgm:presLayoutVars>
      </dgm:prSet>
      <dgm:spPr/>
    </dgm:pt>
    <dgm:pt modelId="{33CB0D09-B5B1-4541-AAC0-D32FC8846151}" type="pres">
      <dgm:prSet presAssocID="{0E5AEDED-CD5C-9744-9FC6-024D62287BB1}" presName="sibTrans" presStyleLbl="sibTrans2D1" presStyleIdx="4" presStyleCnt="7"/>
      <dgm:spPr/>
    </dgm:pt>
    <dgm:pt modelId="{882A73FF-09E9-004C-A516-0188778151EF}" type="pres">
      <dgm:prSet presAssocID="{0E5AEDED-CD5C-9744-9FC6-024D62287BB1}" presName="connectorText" presStyleLbl="sibTrans2D1" presStyleIdx="4" presStyleCnt="7"/>
      <dgm:spPr/>
    </dgm:pt>
    <dgm:pt modelId="{52151603-17BC-794E-8854-A291B074D886}" type="pres">
      <dgm:prSet presAssocID="{44C43C87-4C8D-744E-B372-9D678DFC0128}" presName="node" presStyleLbl="node1" presStyleIdx="5" presStyleCnt="8">
        <dgm:presLayoutVars>
          <dgm:bulletEnabled val="1"/>
        </dgm:presLayoutVars>
      </dgm:prSet>
      <dgm:spPr/>
    </dgm:pt>
    <dgm:pt modelId="{249D0677-2040-424D-A1CA-5740BDD6D165}" type="pres">
      <dgm:prSet presAssocID="{3B47B849-8B34-944A-95D3-34B34C0F8CBA}" presName="sibTrans" presStyleLbl="sibTrans2D1" presStyleIdx="5" presStyleCnt="7"/>
      <dgm:spPr/>
    </dgm:pt>
    <dgm:pt modelId="{1B41C39A-0AA0-9F43-9549-01339AA1483B}" type="pres">
      <dgm:prSet presAssocID="{3B47B849-8B34-944A-95D3-34B34C0F8CBA}" presName="connectorText" presStyleLbl="sibTrans2D1" presStyleIdx="5" presStyleCnt="7"/>
      <dgm:spPr/>
    </dgm:pt>
    <dgm:pt modelId="{C38C55C2-55AB-634A-948E-67F22D65740A}" type="pres">
      <dgm:prSet presAssocID="{4D7D3648-8AB0-9A4D-B46A-F4BF24CBB2F4}" presName="node" presStyleLbl="node1" presStyleIdx="6" presStyleCnt="8">
        <dgm:presLayoutVars>
          <dgm:bulletEnabled val="1"/>
        </dgm:presLayoutVars>
      </dgm:prSet>
      <dgm:spPr/>
    </dgm:pt>
    <dgm:pt modelId="{A1754A98-4498-AF46-9D2B-42AABD39934F}" type="pres">
      <dgm:prSet presAssocID="{F89CA608-3278-AB4A-8B98-DAB49B958F82}" presName="sibTrans" presStyleLbl="sibTrans2D1" presStyleIdx="6" presStyleCnt="7"/>
      <dgm:spPr/>
    </dgm:pt>
    <dgm:pt modelId="{0757FF40-F2E8-D545-AF27-8EB958D65B8A}" type="pres">
      <dgm:prSet presAssocID="{F89CA608-3278-AB4A-8B98-DAB49B958F82}" presName="connectorText" presStyleLbl="sibTrans2D1" presStyleIdx="6" presStyleCnt="7"/>
      <dgm:spPr/>
    </dgm:pt>
    <dgm:pt modelId="{85BD3AAF-BE5B-6F4B-9521-2BE531E6D290}" type="pres">
      <dgm:prSet presAssocID="{6016FD49-B70E-134A-8245-B8248E0CF914}" presName="node" presStyleLbl="node1" presStyleIdx="7" presStyleCnt="8">
        <dgm:presLayoutVars>
          <dgm:bulletEnabled val="1"/>
        </dgm:presLayoutVars>
      </dgm:prSet>
      <dgm:spPr/>
    </dgm:pt>
  </dgm:ptLst>
  <dgm:cxnLst>
    <dgm:cxn modelId="{88CB2E0D-A313-6345-B979-98FDC2A55F88}" type="presOf" srcId="{E9B86E89-377A-DD41-A454-559453B781D8}" destId="{59C3C7CC-23FE-0248-B8E3-368401C342DF}" srcOrd="0" destOrd="0" presId="urn:microsoft.com/office/officeart/2005/8/layout/process1"/>
    <dgm:cxn modelId="{42E8BE11-8FD4-A847-AB5C-393E13954637}" type="presOf" srcId="{79DBE5B8-4A15-1F40-9FF1-A0902CBD5077}" destId="{CED90423-ED68-B04C-9A7F-E41673952F05}" srcOrd="0" destOrd="0" presId="urn:microsoft.com/office/officeart/2005/8/layout/process1"/>
    <dgm:cxn modelId="{B831491A-618B-014F-B6DC-B0AB1626D5DF}" type="presOf" srcId="{BB0DEE46-80BB-F049-A274-8531F579015E}" destId="{85AC3F50-C1F8-234C-925D-6D253C0196E4}" srcOrd="0" destOrd="0" presId="urn:microsoft.com/office/officeart/2005/8/layout/process1"/>
    <dgm:cxn modelId="{D7C29F1F-9CCD-0D41-99E9-63D8CAA1D251}" type="presOf" srcId="{4258D943-97FD-2C4E-8ED8-46E260C399D7}" destId="{CE980315-CF88-0748-9EE4-8033BEDED55C}" srcOrd="0" destOrd="0" presId="urn:microsoft.com/office/officeart/2005/8/layout/process1"/>
    <dgm:cxn modelId="{0DBB362F-FA7B-3745-B4E0-24BC4E370438}" type="presOf" srcId="{4D7D3648-8AB0-9A4D-B46A-F4BF24CBB2F4}" destId="{C38C55C2-55AB-634A-948E-67F22D65740A}" srcOrd="0" destOrd="0" presId="urn:microsoft.com/office/officeart/2005/8/layout/process1"/>
    <dgm:cxn modelId="{8E463030-976A-A244-8D42-5BFF2FAB3DC8}" srcId="{0259D830-A84D-014F-819F-FF8437A0D284}" destId="{31BE288E-B368-F349-8248-FE2E71CE9046}" srcOrd="4" destOrd="0" parTransId="{CADB7543-5EC8-9F45-AD97-572D6A607C77}" sibTransId="{0E5AEDED-CD5C-9744-9FC6-024D62287BB1}"/>
    <dgm:cxn modelId="{54926D35-77C0-FC4D-9F6A-C52D58DB1DAF}" type="presOf" srcId="{E9B86E89-377A-DD41-A454-559453B781D8}" destId="{0269CD20-D0AA-E444-8DBC-FAB7749EDE95}" srcOrd="1" destOrd="0" presId="urn:microsoft.com/office/officeart/2005/8/layout/process1"/>
    <dgm:cxn modelId="{4F12CB3C-1A90-4F48-8CF7-7AFC2338AACC}" srcId="{0259D830-A84D-014F-819F-FF8437A0D284}" destId="{4D7D3648-8AB0-9A4D-B46A-F4BF24CBB2F4}" srcOrd="6" destOrd="0" parTransId="{2F6CDCEE-3E99-8149-A52C-819A5C63D3F8}" sibTransId="{F89CA608-3278-AB4A-8B98-DAB49B958F82}"/>
    <dgm:cxn modelId="{AB245C40-4761-2A45-B3FA-5D50D78D3CD8}" type="presOf" srcId="{0259D830-A84D-014F-819F-FF8437A0D284}" destId="{E1A94E4C-C4BC-E649-956C-BF7755B30477}" srcOrd="0" destOrd="0" presId="urn:microsoft.com/office/officeart/2005/8/layout/process1"/>
    <dgm:cxn modelId="{DEC1515A-C43C-AC4C-BE0D-EB5967E31E20}" type="presOf" srcId="{79DBE5B8-4A15-1F40-9FF1-A0902CBD5077}" destId="{99DF6061-9B6D-3E44-9BF2-668D6D1DE294}" srcOrd="1" destOrd="0" presId="urn:microsoft.com/office/officeart/2005/8/layout/process1"/>
    <dgm:cxn modelId="{1EC27C5C-E6D0-8243-9F4B-2FC3BC594988}" type="presOf" srcId="{A6C311E1-3781-E940-A5BC-70600FD9188B}" destId="{21270D36-600C-9C49-A67A-DECCC2BDB2A6}" srcOrd="0" destOrd="0" presId="urn:microsoft.com/office/officeart/2005/8/layout/process1"/>
    <dgm:cxn modelId="{D908AE67-536A-B447-B485-8894C1FCB7E3}" srcId="{0259D830-A84D-014F-819F-FF8437A0D284}" destId="{0AF718BD-F470-E946-A9D0-7C5532434D00}" srcOrd="3" destOrd="0" parTransId="{DEC5E230-4DA6-C44B-B3A6-92DD832A54AA}" sibTransId="{A6C311E1-3781-E940-A5BC-70600FD9188B}"/>
    <dgm:cxn modelId="{D10DE86E-EB09-D347-8EE5-CA7975E7971C}" type="presOf" srcId="{6016FD49-B70E-134A-8245-B8248E0CF914}" destId="{85BD3AAF-BE5B-6F4B-9521-2BE531E6D290}" srcOrd="0" destOrd="0" presId="urn:microsoft.com/office/officeart/2005/8/layout/process1"/>
    <dgm:cxn modelId="{50A8F375-6E4C-FC49-8D34-1AC9EB84EB02}" type="presOf" srcId="{0E5AEDED-CD5C-9744-9FC6-024D62287BB1}" destId="{882A73FF-09E9-004C-A516-0188778151EF}" srcOrd="1" destOrd="0" presId="urn:microsoft.com/office/officeart/2005/8/layout/process1"/>
    <dgm:cxn modelId="{BA312D77-BAC8-F949-BDA4-61C47F23274E}" type="presOf" srcId="{4258D943-97FD-2C4E-8ED8-46E260C399D7}" destId="{09901814-7104-8540-88AD-49C1C04FE784}" srcOrd="1" destOrd="0" presId="urn:microsoft.com/office/officeart/2005/8/layout/process1"/>
    <dgm:cxn modelId="{182FEF7B-06F8-A441-97A7-2E003E06A91F}" type="presOf" srcId="{026EAF54-4152-BF44-949B-3A711BF7E9A9}" destId="{280CB474-A754-B746-A2B4-83CAF3A037E0}" srcOrd="0" destOrd="0" presId="urn:microsoft.com/office/officeart/2005/8/layout/process1"/>
    <dgm:cxn modelId="{61E3FA83-44A2-204A-91BF-A75C76D37405}" type="presOf" srcId="{44C43C87-4C8D-744E-B372-9D678DFC0128}" destId="{52151603-17BC-794E-8854-A291B074D886}" srcOrd="0" destOrd="0" presId="urn:microsoft.com/office/officeart/2005/8/layout/process1"/>
    <dgm:cxn modelId="{42FFB68E-4C37-A440-BA30-D2B024AD025D}" srcId="{0259D830-A84D-014F-819F-FF8437A0D284}" destId="{44C43C87-4C8D-744E-B372-9D678DFC0128}" srcOrd="5" destOrd="0" parTransId="{2D51BAB4-F07B-6449-8C89-F7E574EDEA12}" sibTransId="{3B47B849-8B34-944A-95D3-34B34C0F8CBA}"/>
    <dgm:cxn modelId="{31713694-D6E1-DD43-A1D1-7B5AC24BC3C1}" type="presOf" srcId="{0AF718BD-F470-E946-A9D0-7C5532434D00}" destId="{E6610648-6B74-934A-BAAD-90F76A1D2F0B}" srcOrd="0" destOrd="0" presId="urn:microsoft.com/office/officeart/2005/8/layout/process1"/>
    <dgm:cxn modelId="{0DC6079D-1019-5945-B0AB-1E7377332486}" type="presOf" srcId="{55B19EF4-7202-7B4D-8ABE-F0734D50049C}" destId="{2E7FEC4F-6E77-BC41-8B80-B9CA062EBEA1}" srcOrd="0" destOrd="0" presId="urn:microsoft.com/office/officeart/2005/8/layout/process1"/>
    <dgm:cxn modelId="{8270359E-1112-D141-B45B-1D2D92AFCAB5}" type="presOf" srcId="{A6C311E1-3781-E940-A5BC-70600FD9188B}" destId="{55B94745-081C-B74A-8A0F-9A7BE3D9418E}" srcOrd="1" destOrd="0" presId="urn:microsoft.com/office/officeart/2005/8/layout/process1"/>
    <dgm:cxn modelId="{18F098B1-80D6-454D-9773-DA382DB59B51}" type="presOf" srcId="{31BE288E-B368-F349-8248-FE2E71CE9046}" destId="{3031426B-0A37-204F-BBF6-E68131BC1510}" srcOrd="0" destOrd="0" presId="urn:microsoft.com/office/officeart/2005/8/layout/process1"/>
    <dgm:cxn modelId="{1DA72DCF-603A-B841-B33C-557F51ACDC87}" type="presOf" srcId="{3B47B849-8B34-944A-95D3-34B34C0F8CBA}" destId="{1B41C39A-0AA0-9F43-9549-01339AA1483B}" srcOrd="1" destOrd="0" presId="urn:microsoft.com/office/officeart/2005/8/layout/process1"/>
    <dgm:cxn modelId="{CF38AAE0-287D-B94B-B806-8B593BDCFEFF}" srcId="{0259D830-A84D-014F-819F-FF8437A0D284}" destId="{BB0DEE46-80BB-F049-A274-8531F579015E}" srcOrd="0" destOrd="0" parTransId="{84C637B0-5FC9-6246-91D6-51FA01EBAB8C}" sibTransId="{4258D943-97FD-2C4E-8ED8-46E260C399D7}"/>
    <dgm:cxn modelId="{D6D0F2EB-D271-5F49-9FAE-7969012E066F}" type="presOf" srcId="{0E5AEDED-CD5C-9744-9FC6-024D62287BB1}" destId="{33CB0D09-B5B1-4541-AAC0-D32FC8846151}" srcOrd="0" destOrd="0" presId="urn:microsoft.com/office/officeart/2005/8/layout/process1"/>
    <dgm:cxn modelId="{09EE0CED-399E-174A-BEB4-DFEA7A7D555E}" srcId="{0259D830-A84D-014F-819F-FF8437A0D284}" destId="{55B19EF4-7202-7B4D-8ABE-F0734D50049C}" srcOrd="2" destOrd="0" parTransId="{FEC988E1-2423-5F41-933A-5B504316A27F}" sibTransId="{79DBE5B8-4A15-1F40-9FF1-A0902CBD5077}"/>
    <dgm:cxn modelId="{885C5CED-E434-134B-9799-CC0A14628511}" srcId="{0259D830-A84D-014F-819F-FF8437A0D284}" destId="{026EAF54-4152-BF44-949B-3A711BF7E9A9}" srcOrd="1" destOrd="0" parTransId="{AC1DC995-9DF2-DC49-849B-B9CE8E77A345}" sibTransId="{E9B86E89-377A-DD41-A454-559453B781D8}"/>
    <dgm:cxn modelId="{FC1673ED-B27D-BF42-874A-789CBA87AF7D}" srcId="{0259D830-A84D-014F-819F-FF8437A0D284}" destId="{6016FD49-B70E-134A-8245-B8248E0CF914}" srcOrd="7" destOrd="0" parTransId="{9443FC94-A37E-D74F-8A1C-08526793F713}" sibTransId="{8529DAA8-DA0A-A748-8960-42A08D2F3753}"/>
    <dgm:cxn modelId="{CA9276F2-EB5B-2F45-BC2A-EB85E94D1C18}" type="presOf" srcId="{3B47B849-8B34-944A-95D3-34B34C0F8CBA}" destId="{249D0677-2040-424D-A1CA-5740BDD6D165}" srcOrd="0" destOrd="0" presId="urn:microsoft.com/office/officeart/2005/8/layout/process1"/>
    <dgm:cxn modelId="{B775AAF5-28B9-BC4A-A258-94AD87D6A27A}" type="presOf" srcId="{F89CA608-3278-AB4A-8B98-DAB49B958F82}" destId="{A1754A98-4498-AF46-9D2B-42AABD39934F}" srcOrd="0" destOrd="0" presId="urn:microsoft.com/office/officeart/2005/8/layout/process1"/>
    <dgm:cxn modelId="{37F691F8-72BB-934D-8C24-C87775B1221D}" type="presOf" srcId="{F89CA608-3278-AB4A-8B98-DAB49B958F82}" destId="{0757FF40-F2E8-D545-AF27-8EB958D65B8A}" srcOrd="1" destOrd="0" presId="urn:microsoft.com/office/officeart/2005/8/layout/process1"/>
    <dgm:cxn modelId="{12E2027C-EE61-8E44-9149-24EE5F256F5D}" type="presParOf" srcId="{E1A94E4C-C4BC-E649-956C-BF7755B30477}" destId="{85AC3F50-C1F8-234C-925D-6D253C0196E4}" srcOrd="0" destOrd="0" presId="urn:microsoft.com/office/officeart/2005/8/layout/process1"/>
    <dgm:cxn modelId="{FE394790-D913-C043-8DF4-6190317E27DC}" type="presParOf" srcId="{E1A94E4C-C4BC-E649-956C-BF7755B30477}" destId="{CE980315-CF88-0748-9EE4-8033BEDED55C}" srcOrd="1" destOrd="0" presId="urn:microsoft.com/office/officeart/2005/8/layout/process1"/>
    <dgm:cxn modelId="{8A35EC95-97B1-734D-AC4F-CB65079E541C}" type="presParOf" srcId="{CE980315-CF88-0748-9EE4-8033BEDED55C}" destId="{09901814-7104-8540-88AD-49C1C04FE784}" srcOrd="0" destOrd="0" presId="urn:microsoft.com/office/officeart/2005/8/layout/process1"/>
    <dgm:cxn modelId="{417DFDC9-F21C-3149-A4CA-7C93364CE3B6}" type="presParOf" srcId="{E1A94E4C-C4BC-E649-956C-BF7755B30477}" destId="{280CB474-A754-B746-A2B4-83CAF3A037E0}" srcOrd="2" destOrd="0" presId="urn:microsoft.com/office/officeart/2005/8/layout/process1"/>
    <dgm:cxn modelId="{2802E7E7-2E03-7947-AE20-C956749B739D}" type="presParOf" srcId="{E1A94E4C-C4BC-E649-956C-BF7755B30477}" destId="{59C3C7CC-23FE-0248-B8E3-368401C342DF}" srcOrd="3" destOrd="0" presId="urn:microsoft.com/office/officeart/2005/8/layout/process1"/>
    <dgm:cxn modelId="{1C4913A6-7AF7-D740-A753-3049264193EA}" type="presParOf" srcId="{59C3C7CC-23FE-0248-B8E3-368401C342DF}" destId="{0269CD20-D0AA-E444-8DBC-FAB7749EDE95}" srcOrd="0" destOrd="0" presId="urn:microsoft.com/office/officeart/2005/8/layout/process1"/>
    <dgm:cxn modelId="{2629393B-00AE-7044-9419-00D3182D9794}" type="presParOf" srcId="{E1A94E4C-C4BC-E649-956C-BF7755B30477}" destId="{2E7FEC4F-6E77-BC41-8B80-B9CA062EBEA1}" srcOrd="4" destOrd="0" presId="urn:microsoft.com/office/officeart/2005/8/layout/process1"/>
    <dgm:cxn modelId="{1905B2BE-C1BF-104E-8C5A-55CC1E523891}" type="presParOf" srcId="{E1A94E4C-C4BC-E649-956C-BF7755B30477}" destId="{CED90423-ED68-B04C-9A7F-E41673952F05}" srcOrd="5" destOrd="0" presId="urn:microsoft.com/office/officeart/2005/8/layout/process1"/>
    <dgm:cxn modelId="{AD489C77-1D86-2E43-A88C-01A65CC699F2}" type="presParOf" srcId="{CED90423-ED68-B04C-9A7F-E41673952F05}" destId="{99DF6061-9B6D-3E44-9BF2-668D6D1DE294}" srcOrd="0" destOrd="0" presId="urn:microsoft.com/office/officeart/2005/8/layout/process1"/>
    <dgm:cxn modelId="{F7F1F521-A5A9-A24D-AB4A-73C813A31F17}" type="presParOf" srcId="{E1A94E4C-C4BC-E649-956C-BF7755B30477}" destId="{E6610648-6B74-934A-BAAD-90F76A1D2F0B}" srcOrd="6" destOrd="0" presId="urn:microsoft.com/office/officeart/2005/8/layout/process1"/>
    <dgm:cxn modelId="{B3596FE6-5340-BC48-A002-FA9DE2DE208A}" type="presParOf" srcId="{E1A94E4C-C4BC-E649-956C-BF7755B30477}" destId="{21270D36-600C-9C49-A67A-DECCC2BDB2A6}" srcOrd="7" destOrd="0" presId="urn:microsoft.com/office/officeart/2005/8/layout/process1"/>
    <dgm:cxn modelId="{C989B869-387B-8446-921E-EC642442E339}" type="presParOf" srcId="{21270D36-600C-9C49-A67A-DECCC2BDB2A6}" destId="{55B94745-081C-B74A-8A0F-9A7BE3D9418E}" srcOrd="0" destOrd="0" presId="urn:microsoft.com/office/officeart/2005/8/layout/process1"/>
    <dgm:cxn modelId="{0894FD1C-AC5A-C646-9974-E10EEB7E808F}" type="presParOf" srcId="{E1A94E4C-C4BC-E649-956C-BF7755B30477}" destId="{3031426B-0A37-204F-BBF6-E68131BC1510}" srcOrd="8" destOrd="0" presId="urn:microsoft.com/office/officeart/2005/8/layout/process1"/>
    <dgm:cxn modelId="{A3DC110A-656D-4243-8939-D4B3921D0670}" type="presParOf" srcId="{E1A94E4C-C4BC-E649-956C-BF7755B30477}" destId="{33CB0D09-B5B1-4541-AAC0-D32FC8846151}" srcOrd="9" destOrd="0" presId="urn:microsoft.com/office/officeart/2005/8/layout/process1"/>
    <dgm:cxn modelId="{6E58CB41-CD29-A742-AE7F-DE5D88F4685C}" type="presParOf" srcId="{33CB0D09-B5B1-4541-AAC0-D32FC8846151}" destId="{882A73FF-09E9-004C-A516-0188778151EF}" srcOrd="0" destOrd="0" presId="urn:microsoft.com/office/officeart/2005/8/layout/process1"/>
    <dgm:cxn modelId="{CE131290-1B6A-3C48-A75C-05C70F52E214}" type="presParOf" srcId="{E1A94E4C-C4BC-E649-956C-BF7755B30477}" destId="{52151603-17BC-794E-8854-A291B074D886}" srcOrd="10" destOrd="0" presId="urn:microsoft.com/office/officeart/2005/8/layout/process1"/>
    <dgm:cxn modelId="{E1E053A3-68FE-A843-AF55-EB6BFE891FCA}" type="presParOf" srcId="{E1A94E4C-C4BC-E649-956C-BF7755B30477}" destId="{249D0677-2040-424D-A1CA-5740BDD6D165}" srcOrd="11" destOrd="0" presId="urn:microsoft.com/office/officeart/2005/8/layout/process1"/>
    <dgm:cxn modelId="{76B8C3FB-9B04-0D41-A425-348F3FEADFC0}" type="presParOf" srcId="{249D0677-2040-424D-A1CA-5740BDD6D165}" destId="{1B41C39A-0AA0-9F43-9549-01339AA1483B}" srcOrd="0" destOrd="0" presId="urn:microsoft.com/office/officeart/2005/8/layout/process1"/>
    <dgm:cxn modelId="{55C7533D-E919-1248-9FC0-8B801AFAE0B5}" type="presParOf" srcId="{E1A94E4C-C4BC-E649-956C-BF7755B30477}" destId="{C38C55C2-55AB-634A-948E-67F22D65740A}" srcOrd="12" destOrd="0" presId="urn:microsoft.com/office/officeart/2005/8/layout/process1"/>
    <dgm:cxn modelId="{4422B151-6CAF-3849-8411-E152F1D271EB}" type="presParOf" srcId="{E1A94E4C-C4BC-E649-956C-BF7755B30477}" destId="{A1754A98-4498-AF46-9D2B-42AABD39934F}" srcOrd="13" destOrd="0" presId="urn:microsoft.com/office/officeart/2005/8/layout/process1"/>
    <dgm:cxn modelId="{8A84D7A0-02FA-2A43-9EB2-43A5CEABE5CC}" type="presParOf" srcId="{A1754A98-4498-AF46-9D2B-42AABD39934F}" destId="{0757FF40-F2E8-D545-AF27-8EB958D65B8A}" srcOrd="0" destOrd="0" presId="urn:microsoft.com/office/officeart/2005/8/layout/process1"/>
    <dgm:cxn modelId="{483BA8A2-3475-F749-A5B1-50532E8DD435}" type="presParOf" srcId="{E1A94E4C-C4BC-E649-956C-BF7755B30477}" destId="{85BD3AAF-BE5B-6F4B-9521-2BE531E6D290}" srcOrd="1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59D830-A84D-014F-819F-FF8437A0D284}" type="doc">
      <dgm:prSet loTypeId="urn:microsoft.com/office/officeart/2005/8/layout/process1" loCatId="" qsTypeId="urn:microsoft.com/office/officeart/2005/8/quickstyle/simple1" qsCatId="simple" csTypeId="urn:microsoft.com/office/officeart/2005/8/colors/accent1_2" csCatId="accent1" phldr="1"/>
      <dgm:spPr/>
    </dgm:pt>
    <dgm:pt modelId="{BB0DEE46-80BB-F049-A274-8531F579015E}">
      <dgm:prSet/>
      <dgm:spPr/>
      <dgm:t>
        <a:bodyPr/>
        <a:lstStyle/>
        <a:p>
          <a:r>
            <a:rPr lang="en-US" b="0" dirty="0"/>
            <a:t>Perform EDA to determine Training Labels</a:t>
          </a:r>
          <a:endParaRPr lang="en-US" dirty="0"/>
        </a:p>
      </dgm:t>
    </dgm:pt>
    <dgm:pt modelId="{84C637B0-5FC9-6246-91D6-51FA01EBAB8C}" type="parTrans" cxnId="{CF38AAE0-287D-B94B-B806-8B593BDCFEFF}">
      <dgm:prSet/>
      <dgm:spPr/>
      <dgm:t>
        <a:bodyPr/>
        <a:lstStyle/>
        <a:p>
          <a:endParaRPr lang="en-US"/>
        </a:p>
      </dgm:t>
    </dgm:pt>
    <dgm:pt modelId="{4258D943-97FD-2C4E-8ED8-46E260C399D7}" type="sibTrans" cxnId="{CF38AAE0-287D-B94B-B806-8B593BDCFEFF}">
      <dgm:prSet/>
      <dgm:spPr/>
      <dgm:t>
        <a:bodyPr/>
        <a:lstStyle/>
        <a:p>
          <a:endParaRPr lang="en-US"/>
        </a:p>
      </dgm:t>
    </dgm:pt>
    <dgm:pt modelId="{026EAF54-4152-BF44-949B-3A711BF7E9A9}">
      <dgm:prSet/>
      <dgm:spPr/>
      <dgm:t>
        <a:bodyPr/>
        <a:lstStyle/>
        <a:p>
          <a:r>
            <a:rPr lang="en-US" b="0" dirty="0"/>
            <a:t>Find best Hyperparameter for SVM, Classification Trees and Logistic Regression</a:t>
          </a:r>
          <a:endParaRPr lang="en-US" dirty="0"/>
        </a:p>
      </dgm:t>
    </dgm:pt>
    <dgm:pt modelId="{AC1DC995-9DF2-DC49-849B-B9CE8E77A345}" type="parTrans" cxnId="{885C5CED-E434-134B-9799-CC0A14628511}">
      <dgm:prSet/>
      <dgm:spPr/>
      <dgm:t>
        <a:bodyPr/>
        <a:lstStyle/>
        <a:p>
          <a:endParaRPr lang="en-US"/>
        </a:p>
      </dgm:t>
    </dgm:pt>
    <dgm:pt modelId="{E9B86E89-377A-DD41-A454-559453B781D8}" type="sibTrans" cxnId="{885C5CED-E434-134B-9799-CC0A14628511}">
      <dgm:prSet/>
      <dgm:spPr/>
      <dgm:t>
        <a:bodyPr/>
        <a:lstStyle/>
        <a:p>
          <a:endParaRPr lang="en-US"/>
        </a:p>
      </dgm:t>
    </dgm:pt>
    <dgm:pt modelId="{55B19EF4-7202-7B4D-8ABE-F0734D50049C}">
      <dgm:prSet/>
      <dgm:spPr/>
      <dgm:t>
        <a:bodyPr/>
        <a:lstStyle/>
        <a:p>
          <a:r>
            <a:rPr lang="en-US" b="0" dirty="0"/>
            <a:t>Find the method performs best using test data</a:t>
          </a:r>
          <a:endParaRPr lang="en-US" dirty="0"/>
        </a:p>
      </dgm:t>
    </dgm:pt>
    <dgm:pt modelId="{FEC988E1-2423-5F41-933A-5B504316A27F}" type="parTrans" cxnId="{09EE0CED-399E-174A-BEB4-DFEA7A7D555E}">
      <dgm:prSet/>
      <dgm:spPr/>
      <dgm:t>
        <a:bodyPr/>
        <a:lstStyle/>
        <a:p>
          <a:endParaRPr lang="en-US"/>
        </a:p>
      </dgm:t>
    </dgm:pt>
    <dgm:pt modelId="{79DBE5B8-4A15-1F40-9FF1-A0902CBD5077}" type="sibTrans" cxnId="{09EE0CED-399E-174A-BEB4-DFEA7A7D555E}">
      <dgm:prSet/>
      <dgm:spPr/>
      <dgm:t>
        <a:bodyPr/>
        <a:lstStyle/>
        <a:p>
          <a:endParaRPr lang="en-US"/>
        </a:p>
      </dgm:t>
    </dgm:pt>
    <dgm:pt modelId="{E1A94E4C-C4BC-E649-956C-BF7755B30477}" type="pres">
      <dgm:prSet presAssocID="{0259D830-A84D-014F-819F-FF8437A0D284}" presName="Name0" presStyleCnt="0">
        <dgm:presLayoutVars>
          <dgm:dir/>
          <dgm:resizeHandles val="exact"/>
        </dgm:presLayoutVars>
      </dgm:prSet>
      <dgm:spPr/>
    </dgm:pt>
    <dgm:pt modelId="{85AC3F50-C1F8-234C-925D-6D253C0196E4}" type="pres">
      <dgm:prSet presAssocID="{BB0DEE46-80BB-F049-A274-8531F579015E}" presName="node" presStyleLbl="node1" presStyleIdx="0" presStyleCnt="3">
        <dgm:presLayoutVars>
          <dgm:bulletEnabled val="1"/>
        </dgm:presLayoutVars>
      </dgm:prSet>
      <dgm:spPr/>
    </dgm:pt>
    <dgm:pt modelId="{CE980315-CF88-0748-9EE4-8033BEDED55C}" type="pres">
      <dgm:prSet presAssocID="{4258D943-97FD-2C4E-8ED8-46E260C399D7}" presName="sibTrans" presStyleLbl="sibTrans2D1" presStyleIdx="0" presStyleCnt="2"/>
      <dgm:spPr/>
    </dgm:pt>
    <dgm:pt modelId="{09901814-7104-8540-88AD-49C1C04FE784}" type="pres">
      <dgm:prSet presAssocID="{4258D943-97FD-2C4E-8ED8-46E260C399D7}" presName="connectorText" presStyleLbl="sibTrans2D1" presStyleIdx="0" presStyleCnt="2"/>
      <dgm:spPr/>
    </dgm:pt>
    <dgm:pt modelId="{280CB474-A754-B746-A2B4-83CAF3A037E0}" type="pres">
      <dgm:prSet presAssocID="{026EAF54-4152-BF44-949B-3A711BF7E9A9}" presName="node" presStyleLbl="node1" presStyleIdx="1" presStyleCnt="3">
        <dgm:presLayoutVars>
          <dgm:bulletEnabled val="1"/>
        </dgm:presLayoutVars>
      </dgm:prSet>
      <dgm:spPr/>
    </dgm:pt>
    <dgm:pt modelId="{59C3C7CC-23FE-0248-B8E3-368401C342DF}" type="pres">
      <dgm:prSet presAssocID="{E9B86E89-377A-DD41-A454-559453B781D8}" presName="sibTrans" presStyleLbl="sibTrans2D1" presStyleIdx="1" presStyleCnt="2"/>
      <dgm:spPr/>
    </dgm:pt>
    <dgm:pt modelId="{0269CD20-D0AA-E444-8DBC-FAB7749EDE95}" type="pres">
      <dgm:prSet presAssocID="{E9B86E89-377A-DD41-A454-559453B781D8}" presName="connectorText" presStyleLbl="sibTrans2D1" presStyleIdx="1" presStyleCnt="2"/>
      <dgm:spPr/>
    </dgm:pt>
    <dgm:pt modelId="{2E7FEC4F-6E77-BC41-8B80-B9CA062EBEA1}" type="pres">
      <dgm:prSet presAssocID="{55B19EF4-7202-7B4D-8ABE-F0734D50049C}" presName="node" presStyleLbl="node1" presStyleIdx="2" presStyleCnt="3">
        <dgm:presLayoutVars>
          <dgm:bulletEnabled val="1"/>
        </dgm:presLayoutVars>
      </dgm:prSet>
      <dgm:spPr/>
    </dgm:pt>
  </dgm:ptLst>
  <dgm:cxnLst>
    <dgm:cxn modelId="{88CB2E0D-A313-6345-B979-98FDC2A55F88}" type="presOf" srcId="{E9B86E89-377A-DD41-A454-559453B781D8}" destId="{59C3C7CC-23FE-0248-B8E3-368401C342DF}" srcOrd="0" destOrd="0" presId="urn:microsoft.com/office/officeart/2005/8/layout/process1"/>
    <dgm:cxn modelId="{B831491A-618B-014F-B6DC-B0AB1626D5DF}" type="presOf" srcId="{BB0DEE46-80BB-F049-A274-8531F579015E}" destId="{85AC3F50-C1F8-234C-925D-6D253C0196E4}" srcOrd="0" destOrd="0" presId="urn:microsoft.com/office/officeart/2005/8/layout/process1"/>
    <dgm:cxn modelId="{D7C29F1F-9CCD-0D41-99E9-63D8CAA1D251}" type="presOf" srcId="{4258D943-97FD-2C4E-8ED8-46E260C399D7}" destId="{CE980315-CF88-0748-9EE4-8033BEDED55C}" srcOrd="0" destOrd="0" presId="urn:microsoft.com/office/officeart/2005/8/layout/process1"/>
    <dgm:cxn modelId="{54926D35-77C0-FC4D-9F6A-C52D58DB1DAF}" type="presOf" srcId="{E9B86E89-377A-DD41-A454-559453B781D8}" destId="{0269CD20-D0AA-E444-8DBC-FAB7749EDE95}" srcOrd="1" destOrd="0" presId="urn:microsoft.com/office/officeart/2005/8/layout/process1"/>
    <dgm:cxn modelId="{AB245C40-4761-2A45-B3FA-5D50D78D3CD8}" type="presOf" srcId="{0259D830-A84D-014F-819F-FF8437A0D284}" destId="{E1A94E4C-C4BC-E649-956C-BF7755B30477}" srcOrd="0" destOrd="0" presId="urn:microsoft.com/office/officeart/2005/8/layout/process1"/>
    <dgm:cxn modelId="{BA312D77-BAC8-F949-BDA4-61C47F23274E}" type="presOf" srcId="{4258D943-97FD-2C4E-8ED8-46E260C399D7}" destId="{09901814-7104-8540-88AD-49C1C04FE784}" srcOrd="1" destOrd="0" presId="urn:microsoft.com/office/officeart/2005/8/layout/process1"/>
    <dgm:cxn modelId="{182FEF7B-06F8-A441-97A7-2E003E06A91F}" type="presOf" srcId="{026EAF54-4152-BF44-949B-3A711BF7E9A9}" destId="{280CB474-A754-B746-A2B4-83CAF3A037E0}" srcOrd="0" destOrd="0" presId="urn:microsoft.com/office/officeart/2005/8/layout/process1"/>
    <dgm:cxn modelId="{0DC6079D-1019-5945-B0AB-1E7377332486}" type="presOf" srcId="{55B19EF4-7202-7B4D-8ABE-F0734D50049C}" destId="{2E7FEC4F-6E77-BC41-8B80-B9CA062EBEA1}" srcOrd="0" destOrd="0" presId="urn:microsoft.com/office/officeart/2005/8/layout/process1"/>
    <dgm:cxn modelId="{CF38AAE0-287D-B94B-B806-8B593BDCFEFF}" srcId="{0259D830-A84D-014F-819F-FF8437A0D284}" destId="{BB0DEE46-80BB-F049-A274-8531F579015E}" srcOrd="0" destOrd="0" parTransId="{84C637B0-5FC9-6246-91D6-51FA01EBAB8C}" sibTransId="{4258D943-97FD-2C4E-8ED8-46E260C399D7}"/>
    <dgm:cxn modelId="{09EE0CED-399E-174A-BEB4-DFEA7A7D555E}" srcId="{0259D830-A84D-014F-819F-FF8437A0D284}" destId="{55B19EF4-7202-7B4D-8ABE-F0734D50049C}" srcOrd="2" destOrd="0" parTransId="{FEC988E1-2423-5F41-933A-5B504316A27F}" sibTransId="{79DBE5B8-4A15-1F40-9FF1-A0902CBD5077}"/>
    <dgm:cxn modelId="{885C5CED-E434-134B-9799-CC0A14628511}" srcId="{0259D830-A84D-014F-819F-FF8437A0D284}" destId="{026EAF54-4152-BF44-949B-3A711BF7E9A9}" srcOrd="1" destOrd="0" parTransId="{AC1DC995-9DF2-DC49-849B-B9CE8E77A345}" sibTransId="{E9B86E89-377A-DD41-A454-559453B781D8}"/>
    <dgm:cxn modelId="{12E2027C-EE61-8E44-9149-24EE5F256F5D}" type="presParOf" srcId="{E1A94E4C-C4BC-E649-956C-BF7755B30477}" destId="{85AC3F50-C1F8-234C-925D-6D253C0196E4}" srcOrd="0" destOrd="0" presId="urn:microsoft.com/office/officeart/2005/8/layout/process1"/>
    <dgm:cxn modelId="{FE394790-D913-C043-8DF4-6190317E27DC}" type="presParOf" srcId="{E1A94E4C-C4BC-E649-956C-BF7755B30477}" destId="{CE980315-CF88-0748-9EE4-8033BEDED55C}" srcOrd="1" destOrd="0" presId="urn:microsoft.com/office/officeart/2005/8/layout/process1"/>
    <dgm:cxn modelId="{8A35EC95-97B1-734D-AC4F-CB65079E541C}" type="presParOf" srcId="{CE980315-CF88-0748-9EE4-8033BEDED55C}" destId="{09901814-7104-8540-88AD-49C1C04FE784}" srcOrd="0" destOrd="0" presId="urn:microsoft.com/office/officeart/2005/8/layout/process1"/>
    <dgm:cxn modelId="{417DFDC9-F21C-3149-A4CA-7C93364CE3B6}" type="presParOf" srcId="{E1A94E4C-C4BC-E649-956C-BF7755B30477}" destId="{280CB474-A754-B746-A2B4-83CAF3A037E0}" srcOrd="2" destOrd="0" presId="urn:microsoft.com/office/officeart/2005/8/layout/process1"/>
    <dgm:cxn modelId="{2802E7E7-2E03-7947-AE20-C956749B739D}" type="presParOf" srcId="{E1A94E4C-C4BC-E649-956C-BF7755B30477}" destId="{59C3C7CC-23FE-0248-B8E3-368401C342DF}" srcOrd="3" destOrd="0" presId="urn:microsoft.com/office/officeart/2005/8/layout/process1"/>
    <dgm:cxn modelId="{1C4913A6-7AF7-D740-A753-3049264193EA}" type="presParOf" srcId="{59C3C7CC-23FE-0248-B8E3-368401C342DF}" destId="{0269CD20-D0AA-E444-8DBC-FAB7749EDE95}" srcOrd="0" destOrd="0" presId="urn:microsoft.com/office/officeart/2005/8/layout/process1"/>
    <dgm:cxn modelId="{2629393B-00AE-7044-9419-00D3182D9794}" type="presParOf" srcId="{E1A94E4C-C4BC-E649-956C-BF7755B30477}" destId="{2E7FEC4F-6E77-BC41-8B80-B9CA062EBEA1}"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FCDAE-A565-A54F-9D6B-642883084B9A}">
      <dsp:nvSpPr>
        <dsp:cNvPr id="0" name=""/>
        <dsp:cNvSpPr/>
      </dsp:nvSpPr>
      <dsp:spPr>
        <a:xfrm>
          <a:off x="0"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Call SpaceX API </a:t>
          </a:r>
          <a:r>
            <a:rPr lang="en-US" sz="1300" kern="1200" dirty="0" err="1"/>
            <a:t>url</a:t>
          </a:r>
          <a:r>
            <a:rPr lang="en-US" sz="1300" kern="1200" dirty="0"/>
            <a:t> </a:t>
          </a:r>
        </a:p>
      </dsp:txBody>
      <dsp:txXfrm>
        <a:off x="29758" y="2203012"/>
        <a:ext cx="956484" cy="1012641"/>
      </dsp:txXfrm>
    </dsp:sp>
    <dsp:sp modelId="{13AB5F1D-5E96-8D4C-8480-24BB95CFBDDF}">
      <dsp:nvSpPr>
        <dsp:cNvPr id="0" name=""/>
        <dsp:cNvSpPr/>
      </dsp:nvSpPr>
      <dsp:spPr>
        <a:xfrm>
          <a:off x="11175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17599" y="2633743"/>
        <a:ext cx="150774" cy="151180"/>
      </dsp:txXfrm>
    </dsp:sp>
    <dsp:sp modelId="{D682D871-4DF9-9E44-9E66-9A9A1B291DE4}">
      <dsp:nvSpPr>
        <dsp:cNvPr id="0" name=""/>
        <dsp:cNvSpPr/>
      </dsp:nvSpPr>
      <dsp:spPr>
        <a:xfrm>
          <a:off x="1422399"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Decode response as Json into </a:t>
          </a:r>
          <a:r>
            <a:rPr lang="en-US" sz="1300" kern="1200" dirty="0" err="1"/>
            <a:t>dataframe</a:t>
          </a:r>
          <a:endParaRPr lang="en-US" sz="1300" kern="1200" dirty="0"/>
        </a:p>
      </dsp:txBody>
      <dsp:txXfrm>
        <a:off x="1452157" y="2203012"/>
        <a:ext cx="956484" cy="1012641"/>
      </dsp:txXfrm>
    </dsp:sp>
    <dsp:sp modelId="{50D51963-3648-7745-8BF6-F6BEBFAF90D7}">
      <dsp:nvSpPr>
        <dsp:cNvPr id="0" name=""/>
        <dsp:cNvSpPr/>
      </dsp:nvSpPr>
      <dsp:spPr>
        <a:xfrm>
          <a:off x="25399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39999" y="2633743"/>
        <a:ext cx="150774" cy="151180"/>
      </dsp:txXfrm>
    </dsp:sp>
    <dsp:sp modelId="{0EFF545C-EDC6-6F4E-BDD6-6846AA9C5022}">
      <dsp:nvSpPr>
        <dsp:cNvPr id="0" name=""/>
        <dsp:cNvSpPr/>
      </dsp:nvSpPr>
      <dsp:spPr>
        <a:xfrm>
          <a:off x="2844799"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multiple API calls to complete the information</a:t>
          </a:r>
        </a:p>
      </dsp:txBody>
      <dsp:txXfrm>
        <a:off x="2874557" y="2203012"/>
        <a:ext cx="956484" cy="1012641"/>
      </dsp:txXfrm>
    </dsp:sp>
    <dsp:sp modelId="{8580FD2D-9697-8B41-8F34-A61F48367D33}">
      <dsp:nvSpPr>
        <dsp:cNvPr id="0" name=""/>
        <dsp:cNvSpPr/>
      </dsp:nvSpPr>
      <dsp:spPr>
        <a:xfrm>
          <a:off x="3962400" y="2583349"/>
          <a:ext cx="215391"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62400" y="2633743"/>
        <a:ext cx="150774" cy="151180"/>
      </dsp:txXfrm>
    </dsp:sp>
    <dsp:sp modelId="{EEE4B819-B608-4648-94DC-B6767121764F}">
      <dsp:nvSpPr>
        <dsp:cNvPr id="0" name=""/>
        <dsp:cNvSpPr/>
      </dsp:nvSpPr>
      <dsp:spPr>
        <a:xfrm>
          <a:off x="4267199"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Filter </a:t>
          </a:r>
          <a:r>
            <a:rPr lang="en-US" sz="1300" kern="1200" dirty="0" err="1"/>
            <a:t>dataframe</a:t>
          </a:r>
          <a:r>
            <a:rPr lang="en-US" sz="1300" kern="1200" dirty="0"/>
            <a:t> to capture Falcon 9 data</a:t>
          </a:r>
        </a:p>
      </dsp:txBody>
      <dsp:txXfrm>
        <a:off x="4296957" y="2203012"/>
        <a:ext cx="956484" cy="1012641"/>
      </dsp:txXfrm>
    </dsp:sp>
    <dsp:sp modelId="{F0177FD7-150C-7A4D-AC1F-D702952CAC5F}">
      <dsp:nvSpPr>
        <dsp:cNvPr id="0" name=""/>
        <dsp:cNvSpPr/>
      </dsp:nvSpPr>
      <dsp:spPr>
        <a:xfrm>
          <a:off x="53847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84799" y="2633743"/>
        <a:ext cx="150774" cy="151180"/>
      </dsp:txXfrm>
    </dsp:sp>
    <dsp:sp modelId="{56EFB059-F365-F046-A210-309B8815BA86}">
      <dsp:nvSpPr>
        <dsp:cNvPr id="0" name=""/>
        <dsp:cNvSpPr/>
      </dsp:nvSpPr>
      <dsp:spPr>
        <a:xfrm>
          <a:off x="5689599"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Data wrangling to complete missing info</a:t>
          </a:r>
        </a:p>
      </dsp:txBody>
      <dsp:txXfrm>
        <a:off x="5719357" y="2203012"/>
        <a:ext cx="956484" cy="1012641"/>
      </dsp:txXfrm>
    </dsp:sp>
    <dsp:sp modelId="{DFABCD5D-A5CA-544C-9692-98E0669BB945}">
      <dsp:nvSpPr>
        <dsp:cNvPr id="0" name=""/>
        <dsp:cNvSpPr/>
      </dsp:nvSpPr>
      <dsp:spPr>
        <a:xfrm>
          <a:off x="6807200"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807200" y="2633743"/>
        <a:ext cx="150774" cy="151180"/>
      </dsp:txXfrm>
    </dsp:sp>
    <dsp:sp modelId="{9F5AEAD1-8635-D745-9F96-10A78F17B0C9}">
      <dsp:nvSpPr>
        <dsp:cNvPr id="0" name=""/>
        <dsp:cNvSpPr/>
      </dsp:nvSpPr>
      <dsp:spPr>
        <a:xfrm>
          <a:off x="7112000"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Save CSV</a:t>
          </a:r>
        </a:p>
      </dsp:txBody>
      <dsp:txXfrm>
        <a:off x="7141758" y="2203012"/>
        <a:ext cx="956484" cy="10126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FCDAE-A565-A54F-9D6B-642883084B9A}">
      <dsp:nvSpPr>
        <dsp:cNvPr id="0" name=""/>
        <dsp:cNvSpPr/>
      </dsp:nvSpPr>
      <dsp:spPr>
        <a:xfrm>
          <a:off x="2992"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Loaded HTML page</a:t>
          </a:r>
        </a:p>
      </dsp:txBody>
      <dsp:txXfrm>
        <a:off x="30166" y="1097572"/>
        <a:ext cx="873449" cy="1283834"/>
      </dsp:txXfrm>
    </dsp:sp>
    <dsp:sp modelId="{13AB5F1D-5E96-8D4C-8480-24BB95CFBDDF}">
      <dsp:nvSpPr>
        <dsp:cNvPr id="0" name=""/>
        <dsp:cNvSpPr/>
      </dsp:nvSpPr>
      <dsp:spPr>
        <a:xfrm>
          <a:off x="1023569" y="1624442"/>
          <a:ext cx="196693" cy="23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23569" y="1670461"/>
        <a:ext cx="137685" cy="138055"/>
      </dsp:txXfrm>
    </dsp:sp>
    <dsp:sp modelId="{0525BF52-51D7-DD49-BC88-6FE2088F5DD0}">
      <dsp:nvSpPr>
        <dsp:cNvPr id="0" name=""/>
        <dsp:cNvSpPr/>
      </dsp:nvSpPr>
      <dsp:spPr>
        <a:xfrm>
          <a:off x="1301909"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Loaded response on Beautiful object</a:t>
          </a:r>
        </a:p>
      </dsp:txBody>
      <dsp:txXfrm>
        <a:off x="1329083" y="1097572"/>
        <a:ext cx="873449" cy="1283834"/>
      </dsp:txXfrm>
    </dsp:sp>
    <dsp:sp modelId="{AC6E9AFA-97EC-9E4D-8956-29A6F08953E7}">
      <dsp:nvSpPr>
        <dsp:cNvPr id="0" name=""/>
        <dsp:cNvSpPr/>
      </dsp:nvSpPr>
      <dsp:spPr>
        <a:xfrm>
          <a:off x="2322486" y="1624442"/>
          <a:ext cx="196693" cy="23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322486" y="1670461"/>
        <a:ext cx="137685" cy="138055"/>
      </dsp:txXfrm>
    </dsp:sp>
    <dsp:sp modelId="{0EFF545C-EDC6-6F4E-BDD6-6846AA9C5022}">
      <dsp:nvSpPr>
        <dsp:cNvPr id="0" name=""/>
        <dsp:cNvSpPr/>
      </dsp:nvSpPr>
      <dsp:spPr>
        <a:xfrm>
          <a:off x="2600825"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Parsed HTML to extract relevant data</a:t>
          </a:r>
        </a:p>
      </dsp:txBody>
      <dsp:txXfrm>
        <a:off x="2627999" y="1097572"/>
        <a:ext cx="873449" cy="1283834"/>
      </dsp:txXfrm>
    </dsp:sp>
    <dsp:sp modelId="{8580FD2D-9697-8B41-8F34-A61F48367D33}">
      <dsp:nvSpPr>
        <dsp:cNvPr id="0" name=""/>
        <dsp:cNvSpPr/>
      </dsp:nvSpPr>
      <dsp:spPr>
        <a:xfrm>
          <a:off x="3621402" y="1624442"/>
          <a:ext cx="196693" cy="23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621402" y="1670461"/>
        <a:ext cx="137685" cy="138055"/>
      </dsp:txXfrm>
    </dsp:sp>
    <dsp:sp modelId="{EEE4B819-B608-4648-94DC-B6767121764F}">
      <dsp:nvSpPr>
        <dsp:cNvPr id="0" name=""/>
        <dsp:cNvSpPr/>
      </dsp:nvSpPr>
      <dsp:spPr>
        <a:xfrm>
          <a:off x="3899741"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Created </a:t>
          </a:r>
          <a:r>
            <a:rPr lang="en-US" sz="1400" kern="1200" dirty="0" err="1"/>
            <a:t>dataframe</a:t>
          </a:r>
          <a:r>
            <a:rPr lang="en-US" sz="1400" kern="1200" dirty="0"/>
            <a:t> with parsed HTML data</a:t>
          </a:r>
        </a:p>
      </dsp:txBody>
      <dsp:txXfrm>
        <a:off x="3926915" y="1097572"/>
        <a:ext cx="873449" cy="1283834"/>
      </dsp:txXfrm>
    </dsp:sp>
    <dsp:sp modelId="{F0177FD7-150C-7A4D-AC1F-D702952CAC5F}">
      <dsp:nvSpPr>
        <dsp:cNvPr id="0" name=""/>
        <dsp:cNvSpPr/>
      </dsp:nvSpPr>
      <dsp:spPr>
        <a:xfrm>
          <a:off x="4920318" y="1624442"/>
          <a:ext cx="196693" cy="23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20318" y="1670461"/>
        <a:ext cx="137685" cy="138055"/>
      </dsp:txXfrm>
    </dsp:sp>
    <dsp:sp modelId="{9F5AEAD1-8635-D745-9F96-10A78F17B0C9}">
      <dsp:nvSpPr>
        <dsp:cNvPr id="0" name=""/>
        <dsp:cNvSpPr/>
      </dsp:nvSpPr>
      <dsp:spPr>
        <a:xfrm>
          <a:off x="5198657"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CSV</a:t>
          </a:r>
        </a:p>
      </dsp:txBody>
      <dsp:txXfrm>
        <a:off x="5225831" y="1097572"/>
        <a:ext cx="873449" cy="1283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FCDAE-A565-A54F-9D6B-642883084B9A}">
      <dsp:nvSpPr>
        <dsp:cNvPr id="0" name=""/>
        <dsp:cNvSpPr/>
      </dsp:nvSpPr>
      <dsp:spPr>
        <a:xfrm>
          <a:off x="0"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Call SpaceX API </a:t>
          </a:r>
          <a:r>
            <a:rPr lang="en-US" sz="1300" kern="1200" dirty="0" err="1"/>
            <a:t>url</a:t>
          </a:r>
          <a:r>
            <a:rPr lang="en-US" sz="1300" kern="1200" dirty="0"/>
            <a:t> </a:t>
          </a:r>
        </a:p>
      </dsp:txBody>
      <dsp:txXfrm>
        <a:off x="29758" y="2203012"/>
        <a:ext cx="956484" cy="1012641"/>
      </dsp:txXfrm>
    </dsp:sp>
    <dsp:sp modelId="{13AB5F1D-5E96-8D4C-8480-24BB95CFBDDF}">
      <dsp:nvSpPr>
        <dsp:cNvPr id="0" name=""/>
        <dsp:cNvSpPr/>
      </dsp:nvSpPr>
      <dsp:spPr>
        <a:xfrm>
          <a:off x="11175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17599" y="2633743"/>
        <a:ext cx="150774" cy="151180"/>
      </dsp:txXfrm>
    </dsp:sp>
    <dsp:sp modelId="{D682D871-4DF9-9E44-9E66-9A9A1B291DE4}">
      <dsp:nvSpPr>
        <dsp:cNvPr id="0" name=""/>
        <dsp:cNvSpPr/>
      </dsp:nvSpPr>
      <dsp:spPr>
        <a:xfrm>
          <a:off x="1422399"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Decode response as Json into </a:t>
          </a:r>
          <a:r>
            <a:rPr lang="en-US" sz="1300" kern="1200" dirty="0" err="1"/>
            <a:t>dataframe</a:t>
          </a:r>
          <a:endParaRPr lang="en-US" sz="1300" kern="1200" dirty="0"/>
        </a:p>
      </dsp:txBody>
      <dsp:txXfrm>
        <a:off x="1452157" y="2203012"/>
        <a:ext cx="956484" cy="1012641"/>
      </dsp:txXfrm>
    </dsp:sp>
    <dsp:sp modelId="{50D51963-3648-7745-8BF6-F6BEBFAF90D7}">
      <dsp:nvSpPr>
        <dsp:cNvPr id="0" name=""/>
        <dsp:cNvSpPr/>
      </dsp:nvSpPr>
      <dsp:spPr>
        <a:xfrm>
          <a:off x="25399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39999" y="2633743"/>
        <a:ext cx="150774" cy="151180"/>
      </dsp:txXfrm>
    </dsp:sp>
    <dsp:sp modelId="{0EFF545C-EDC6-6F4E-BDD6-6846AA9C5022}">
      <dsp:nvSpPr>
        <dsp:cNvPr id="0" name=""/>
        <dsp:cNvSpPr/>
      </dsp:nvSpPr>
      <dsp:spPr>
        <a:xfrm>
          <a:off x="2844799"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multiple API calls to complete the information</a:t>
          </a:r>
        </a:p>
      </dsp:txBody>
      <dsp:txXfrm>
        <a:off x="2874557" y="2203012"/>
        <a:ext cx="956484" cy="1012641"/>
      </dsp:txXfrm>
    </dsp:sp>
    <dsp:sp modelId="{8580FD2D-9697-8B41-8F34-A61F48367D33}">
      <dsp:nvSpPr>
        <dsp:cNvPr id="0" name=""/>
        <dsp:cNvSpPr/>
      </dsp:nvSpPr>
      <dsp:spPr>
        <a:xfrm>
          <a:off x="3962400" y="2583349"/>
          <a:ext cx="215391"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62400" y="2633743"/>
        <a:ext cx="150774" cy="151180"/>
      </dsp:txXfrm>
    </dsp:sp>
    <dsp:sp modelId="{EEE4B819-B608-4648-94DC-B6767121764F}">
      <dsp:nvSpPr>
        <dsp:cNvPr id="0" name=""/>
        <dsp:cNvSpPr/>
      </dsp:nvSpPr>
      <dsp:spPr>
        <a:xfrm>
          <a:off x="4267199"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Filter </a:t>
          </a:r>
          <a:r>
            <a:rPr lang="en-US" sz="1300" kern="1200" dirty="0" err="1"/>
            <a:t>dataframe</a:t>
          </a:r>
          <a:r>
            <a:rPr lang="en-US" sz="1300" kern="1200" dirty="0"/>
            <a:t> to capture Falcon 9 data</a:t>
          </a:r>
        </a:p>
      </dsp:txBody>
      <dsp:txXfrm>
        <a:off x="4296957" y="2203012"/>
        <a:ext cx="956484" cy="1012641"/>
      </dsp:txXfrm>
    </dsp:sp>
    <dsp:sp modelId="{F0177FD7-150C-7A4D-AC1F-D702952CAC5F}">
      <dsp:nvSpPr>
        <dsp:cNvPr id="0" name=""/>
        <dsp:cNvSpPr/>
      </dsp:nvSpPr>
      <dsp:spPr>
        <a:xfrm>
          <a:off x="5384799"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84799" y="2633743"/>
        <a:ext cx="150774" cy="151180"/>
      </dsp:txXfrm>
    </dsp:sp>
    <dsp:sp modelId="{56EFB059-F365-F046-A210-309B8815BA86}">
      <dsp:nvSpPr>
        <dsp:cNvPr id="0" name=""/>
        <dsp:cNvSpPr/>
      </dsp:nvSpPr>
      <dsp:spPr>
        <a:xfrm>
          <a:off x="5689599"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Data wrangling to complete missing info</a:t>
          </a:r>
        </a:p>
      </dsp:txBody>
      <dsp:txXfrm>
        <a:off x="5719357" y="2203012"/>
        <a:ext cx="956484" cy="1012641"/>
      </dsp:txXfrm>
    </dsp:sp>
    <dsp:sp modelId="{DFABCD5D-A5CA-544C-9692-98E0669BB945}">
      <dsp:nvSpPr>
        <dsp:cNvPr id="0" name=""/>
        <dsp:cNvSpPr/>
      </dsp:nvSpPr>
      <dsp:spPr>
        <a:xfrm>
          <a:off x="6807200" y="2583349"/>
          <a:ext cx="215392" cy="2519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807200" y="2633743"/>
        <a:ext cx="150774" cy="151180"/>
      </dsp:txXfrm>
    </dsp:sp>
    <dsp:sp modelId="{9F5AEAD1-8635-D745-9F96-10A78F17B0C9}">
      <dsp:nvSpPr>
        <dsp:cNvPr id="0" name=""/>
        <dsp:cNvSpPr/>
      </dsp:nvSpPr>
      <dsp:spPr>
        <a:xfrm>
          <a:off x="7112000" y="2173254"/>
          <a:ext cx="1016000" cy="107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Save CSV</a:t>
          </a:r>
        </a:p>
      </dsp:txBody>
      <dsp:txXfrm>
        <a:off x="7141758" y="2203012"/>
        <a:ext cx="956484" cy="10126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FCDAE-A565-A54F-9D6B-642883084B9A}">
      <dsp:nvSpPr>
        <dsp:cNvPr id="0" name=""/>
        <dsp:cNvSpPr/>
      </dsp:nvSpPr>
      <dsp:spPr>
        <a:xfrm>
          <a:off x="2992"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Loaded HTML page</a:t>
          </a:r>
        </a:p>
      </dsp:txBody>
      <dsp:txXfrm>
        <a:off x="30166" y="1097572"/>
        <a:ext cx="873449" cy="1283834"/>
      </dsp:txXfrm>
    </dsp:sp>
    <dsp:sp modelId="{13AB5F1D-5E96-8D4C-8480-24BB95CFBDDF}">
      <dsp:nvSpPr>
        <dsp:cNvPr id="0" name=""/>
        <dsp:cNvSpPr/>
      </dsp:nvSpPr>
      <dsp:spPr>
        <a:xfrm>
          <a:off x="1023569" y="1624442"/>
          <a:ext cx="196693" cy="23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23569" y="1670461"/>
        <a:ext cx="137685" cy="138055"/>
      </dsp:txXfrm>
    </dsp:sp>
    <dsp:sp modelId="{0525BF52-51D7-DD49-BC88-6FE2088F5DD0}">
      <dsp:nvSpPr>
        <dsp:cNvPr id="0" name=""/>
        <dsp:cNvSpPr/>
      </dsp:nvSpPr>
      <dsp:spPr>
        <a:xfrm>
          <a:off x="1301909"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Loaded response on Beautiful object</a:t>
          </a:r>
        </a:p>
      </dsp:txBody>
      <dsp:txXfrm>
        <a:off x="1329083" y="1097572"/>
        <a:ext cx="873449" cy="1283834"/>
      </dsp:txXfrm>
    </dsp:sp>
    <dsp:sp modelId="{AC6E9AFA-97EC-9E4D-8956-29A6F08953E7}">
      <dsp:nvSpPr>
        <dsp:cNvPr id="0" name=""/>
        <dsp:cNvSpPr/>
      </dsp:nvSpPr>
      <dsp:spPr>
        <a:xfrm>
          <a:off x="2322486" y="1624442"/>
          <a:ext cx="196693" cy="23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322486" y="1670461"/>
        <a:ext cx="137685" cy="138055"/>
      </dsp:txXfrm>
    </dsp:sp>
    <dsp:sp modelId="{0EFF545C-EDC6-6F4E-BDD6-6846AA9C5022}">
      <dsp:nvSpPr>
        <dsp:cNvPr id="0" name=""/>
        <dsp:cNvSpPr/>
      </dsp:nvSpPr>
      <dsp:spPr>
        <a:xfrm>
          <a:off x="2600825"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Parsed HTML to extract relevant data</a:t>
          </a:r>
        </a:p>
      </dsp:txBody>
      <dsp:txXfrm>
        <a:off x="2627999" y="1097572"/>
        <a:ext cx="873449" cy="1283834"/>
      </dsp:txXfrm>
    </dsp:sp>
    <dsp:sp modelId="{8580FD2D-9697-8B41-8F34-A61F48367D33}">
      <dsp:nvSpPr>
        <dsp:cNvPr id="0" name=""/>
        <dsp:cNvSpPr/>
      </dsp:nvSpPr>
      <dsp:spPr>
        <a:xfrm>
          <a:off x="3621402" y="1624442"/>
          <a:ext cx="196693" cy="23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621402" y="1670461"/>
        <a:ext cx="137685" cy="138055"/>
      </dsp:txXfrm>
    </dsp:sp>
    <dsp:sp modelId="{EEE4B819-B608-4648-94DC-B6767121764F}">
      <dsp:nvSpPr>
        <dsp:cNvPr id="0" name=""/>
        <dsp:cNvSpPr/>
      </dsp:nvSpPr>
      <dsp:spPr>
        <a:xfrm>
          <a:off x="3899741"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Created </a:t>
          </a:r>
          <a:r>
            <a:rPr lang="en-US" sz="1400" kern="1200" dirty="0" err="1"/>
            <a:t>dataframe</a:t>
          </a:r>
          <a:r>
            <a:rPr lang="en-US" sz="1400" kern="1200" dirty="0"/>
            <a:t> with parsed HTML data</a:t>
          </a:r>
        </a:p>
      </dsp:txBody>
      <dsp:txXfrm>
        <a:off x="3926915" y="1097572"/>
        <a:ext cx="873449" cy="1283834"/>
      </dsp:txXfrm>
    </dsp:sp>
    <dsp:sp modelId="{F0177FD7-150C-7A4D-AC1F-D702952CAC5F}">
      <dsp:nvSpPr>
        <dsp:cNvPr id="0" name=""/>
        <dsp:cNvSpPr/>
      </dsp:nvSpPr>
      <dsp:spPr>
        <a:xfrm>
          <a:off x="4920318" y="1624442"/>
          <a:ext cx="196693" cy="2300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920318" y="1670461"/>
        <a:ext cx="137685" cy="138055"/>
      </dsp:txXfrm>
    </dsp:sp>
    <dsp:sp modelId="{9F5AEAD1-8635-D745-9F96-10A78F17B0C9}">
      <dsp:nvSpPr>
        <dsp:cNvPr id="0" name=""/>
        <dsp:cNvSpPr/>
      </dsp:nvSpPr>
      <dsp:spPr>
        <a:xfrm>
          <a:off x="5198657" y="1070398"/>
          <a:ext cx="927797" cy="13381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Save CSV</a:t>
          </a:r>
        </a:p>
      </dsp:txBody>
      <dsp:txXfrm>
        <a:off x="5225831" y="1097572"/>
        <a:ext cx="873449" cy="1283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C3F50-C1F8-234C-925D-6D253C0196E4}">
      <dsp:nvSpPr>
        <dsp:cNvPr id="0" name=""/>
        <dsp:cNvSpPr/>
      </dsp:nvSpPr>
      <dsp:spPr>
        <a:xfrm>
          <a:off x="3226" y="2185072"/>
          <a:ext cx="873416" cy="106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Identify missing values</a:t>
          </a:r>
        </a:p>
      </dsp:txBody>
      <dsp:txXfrm>
        <a:off x="28807" y="2210653"/>
        <a:ext cx="822254" cy="1015473"/>
      </dsp:txXfrm>
    </dsp:sp>
    <dsp:sp modelId="{CE980315-CF88-0748-9EE4-8033BEDED55C}">
      <dsp:nvSpPr>
        <dsp:cNvPr id="0" name=""/>
        <dsp:cNvSpPr/>
      </dsp:nvSpPr>
      <dsp:spPr>
        <a:xfrm>
          <a:off x="963984" y="2610086"/>
          <a:ext cx="185164" cy="2166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3984" y="2653407"/>
        <a:ext cx="129615" cy="129965"/>
      </dsp:txXfrm>
    </dsp:sp>
    <dsp:sp modelId="{280CB474-A754-B746-A2B4-83CAF3A037E0}">
      <dsp:nvSpPr>
        <dsp:cNvPr id="0" name=""/>
        <dsp:cNvSpPr/>
      </dsp:nvSpPr>
      <dsp:spPr>
        <a:xfrm>
          <a:off x="1226009" y="2185072"/>
          <a:ext cx="873416" cy="106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Identify categorical Vs numerical columns</a:t>
          </a:r>
        </a:p>
      </dsp:txBody>
      <dsp:txXfrm>
        <a:off x="1251590" y="2210653"/>
        <a:ext cx="822254" cy="1015473"/>
      </dsp:txXfrm>
    </dsp:sp>
    <dsp:sp modelId="{59C3C7CC-23FE-0248-B8E3-368401C342DF}">
      <dsp:nvSpPr>
        <dsp:cNvPr id="0" name=""/>
        <dsp:cNvSpPr/>
      </dsp:nvSpPr>
      <dsp:spPr>
        <a:xfrm>
          <a:off x="2186767" y="2610086"/>
          <a:ext cx="185164" cy="2166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186767" y="2653407"/>
        <a:ext cx="129615" cy="129965"/>
      </dsp:txXfrm>
    </dsp:sp>
    <dsp:sp modelId="{2E7FEC4F-6E77-BC41-8B80-B9CA062EBEA1}">
      <dsp:nvSpPr>
        <dsp:cNvPr id="0" name=""/>
        <dsp:cNvSpPr/>
      </dsp:nvSpPr>
      <dsp:spPr>
        <a:xfrm>
          <a:off x="2448792" y="2185072"/>
          <a:ext cx="873416" cy="106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Calculate the number of launches for each site</a:t>
          </a:r>
        </a:p>
      </dsp:txBody>
      <dsp:txXfrm>
        <a:off x="2474373" y="2210653"/>
        <a:ext cx="822254" cy="1015473"/>
      </dsp:txXfrm>
    </dsp:sp>
    <dsp:sp modelId="{CED90423-ED68-B04C-9A7F-E41673952F05}">
      <dsp:nvSpPr>
        <dsp:cNvPr id="0" name=""/>
        <dsp:cNvSpPr/>
      </dsp:nvSpPr>
      <dsp:spPr>
        <a:xfrm>
          <a:off x="3409550" y="2610086"/>
          <a:ext cx="185164" cy="2166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409550" y="2653407"/>
        <a:ext cx="129615" cy="129965"/>
      </dsp:txXfrm>
    </dsp:sp>
    <dsp:sp modelId="{E6610648-6B74-934A-BAAD-90F76A1D2F0B}">
      <dsp:nvSpPr>
        <dsp:cNvPr id="0" name=""/>
        <dsp:cNvSpPr/>
      </dsp:nvSpPr>
      <dsp:spPr>
        <a:xfrm>
          <a:off x="3671574" y="2185072"/>
          <a:ext cx="873416" cy="106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calculate the occurrence of each orbit</a:t>
          </a:r>
        </a:p>
      </dsp:txBody>
      <dsp:txXfrm>
        <a:off x="3697155" y="2210653"/>
        <a:ext cx="822254" cy="1015473"/>
      </dsp:txXfrm>
    </dsp:sp>
    <dsp:sp modelId="{21270D36-600C-9C49-A67A-DECCC2BDB2A6}">
      <dsp:nvSpPr>
        <dsp:cNvPr id="0" name=""/>
        <dsp:cNvSpPr/>
      </dsp:nvSpPr>
      <dsp:spPr>
        <a:xfrm>
          <a:off x="4632332" y="2610086"/>
          <a:ext cx="185164" cy="2166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632332" y="2653407"/>
        <a:ext cx="129615" cy="129965"/>
      </dsp:txXfrm>
    </dsp:sp>
    <dsp:sp modelId="{3031426B-0A37-204F-BBF6-E68131BC1510}">
      <dsp:nvSpPr>
        <dsp:cNvPr id="0" name=""/>
        <dsp:cNvSpPr/>
      </dsp:nvSpPr>
      <dsp:spPr>
        <a:xfrm>
          <a:off x="4894357" y="2185072"/>
          <a:ext cx="873416" cy="106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Determine the number and occurrence of mission outcomes</a:t>
          </a:r>
        </a:p>
      </dsp:txBody>
      <dsp:txXfrm>
        <a:off x="4919938" y="2210653"/>
        <a:ext cx="822254" cy="1015473"/>
      </dsp:txXfrm>
    </dsp:sp>
    <dsp:sp modelId="{33CB0D09-B5B1-4541-AAC0-D32FC8846151}">
      <dsp:nvSpPr>
        <dsp:cNvPr id="0" name=""/>
        <dsp:cNvSpPr/>
      </dsp:nvSpPr>
      <dsp:spPr>
        <a:xfrm>
          <a:off x="5855115" y="2610086"/>
          <a:ext cx="185164" cy="2166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55115" y="2653407"/>
        <a:ext cx="129615" cy="129965"/>
      </dsp:txXfrm>
    </dsp:sp>
    <dsp:sp modelId="{52151603-17BC-794E-8854-A291B074D886}">
      <dsp:nvSpPr>
        <dsp:cNvPr id="0" name=""/>
        <dsp:cNvSpPr/>
      </dsp:nvSpPr>
      <dsp:spPr>
        <a:xfrm>
          <a:off x="6117140" y="2185072"/>
          <a:ext cx="873416" cy="106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Create landing label from outcome column</a:t>
          </a:r>
        </a:p>
      </dsp:txBody>
      <dsp:txXfrm>
        <a:off x="6142721" y="2210653"/>
        <a:ext cx="822254" cy="1015473"/>
      </dsp:txXfrm>
    </dsp:sp>
    <dsp:sp modelId="{249D0677-2040-424D-A1CA-5740BDD6D165}">
      <dsp:nvSpPr>
        <dsp:cNvPr id="0" name=""/>
        <dsp:cNvSpPr/>
      </dsp:nvSpPr>
      <dsp:spPr>
        <a:xfrm>
          <a:off x="7077898" y="2610086"/>
          <a:ext cx="185164" cy="2166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7077898" y="2653407"/>
        <a:ext cx="129615" cy="129965"/>
      </dsp:txXfrm>
    </dsp:sp>
    <dsp:sp modelId="{C38C55C2-55AB-634A-948E-67F22D65740A}">
      <dsp:nvSpPr>
        <dsp:cNvPr id="0" name=""/>
        <dsp:cNvSpPr/>
      </dsp:nvSpPr>
      <dsp:spPr>
        <a:xfrm>
          <a:off x="7339923" y="2185072"/>
          <a:ext cx="873416" cy="106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Create class column representing outcome of landing </a:t>
          </a:r>
        </a:p>
      </dsp:txBody>
      <dsp:txXfrm>
        <a:off x="7365504" y="2210653"/>
        <a:ext cx="822254" cy="1015473"/>
      </dsp:txXfrm>
    </dsp:sp>
    <dsp:sp modelId="{A1754A98-4498-AF46-9D2B-42AABD39934F}">
      <dsp:nvSpPr>
        <dsp:cNvPr id="0" name=""/>
        <dsp:cNvSpPr/>
      </dsp:nvSpPr>
      <dsp:spPr>
        <a:xfrm>
          <a:off x="8300681" y="2610086"/>
          <a:ext cx="185164" cy="21660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8300681" y="2653407"/>
        <a:ext cx="129615" cy="129965"/>
      </dsp:txXfrm>
    </dsp:sp>
    <dsp:sp modelId="{85BD3AAF-BE5B-6F4B-9521-2BE531E6D290}">
      <dsp:nvSpPr>
        <dsp:cNvPr id="0" name=""/>
        <dsp:cNvSpPr/>
      </dsp:nvSpPr>
      <dsp:spPr>
        <a:xfrm>
          <a:off x="8562706" y="2185072"/>
          <a:ext cx="873416" cy="10666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Save CSV</a:t>
          </a:r>
        </a:p>
      </dsp:txBody>
      <dsp:txXfrm>
        <a:off x="8588287" y="2210653"/>
        <a:ext cx="822254" cy="10154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C3F50-C1F8-234C-925D-6D253C0196E4}">
      <dsp:nvSpPr>
        <dsp:cNvPr id="0" name=""/>
        <dsp:cNvSpPr/>
      </dsp:nvSpPr>
      <dsp:spPr>
        <a:xfrm>
          <a:off x="4301" y="97052"/>
          <a:ext cx="1285590" cy="1169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t>Perform EDA to determine Training Labels</a:t>
          </a:r>
          <a:endParaRPr lang="en-US" sz="1200" kern="1200" dirty="0"/>
        </a:p>
      </dsp:txBody>
      <dsp:txXfrm>
        <a:off x="38542" y="131293"/>
        <a:ext cx="1217108" cy="1100601"/>
      </dsp:txXfrm>
    </dsp:sp>
    <dsp:sp modelId="{CE980315-CF88-0748-9EE4-8033BEDED55C}">
      <dsp:nvSpPr>
        <dsp:cNvPr id="0" name=""/>
        <dsp:cNvSpPr/>
      </dsp:nvSpPr>
      <dsp:spPr>
        <a:xfrm>
          <a:off x="1418450" y="522181"/>
          <a:ext cx="272545" cy="3188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418450" y="585946"/>
        <a:ext cx="190782" cy="191296"/>
      </dsp:txXfrm>
    </dsp:sp>
    <dsp:sp modelId="{280CB474-A754-B746-A2B4-83CAF3A037E0}">
      <dsp:nvSpPr>
        <dsp:cNvPr id="0" name=""/>
        <dsp:cNvSpPr/>
      </dsp:nvSpPr>
      <dsp:spPr>
        <a:xfrm>
          <a:off x="1804127" y="97052"/>
          <a:ext cx="1285590" cy="1169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t>Find best Hyperparameter for SVM, Classification Trees and Logistic Regression</a:t>
          </a:r>
          <a:endParaRPr lang="en-US" sz="1200" kern="1200" dirty="0"/>
        </a:p>
      </dsp:txBody>
      <dsp:txXfrm>
        <a:off x="1838368" y="131293"/>
        <a:ext cx="1217108" cy="1100601"/>
      </dsp:txXfrm>
    </dsp:sp>
    <dsp:sp modelId="{59C3C7CC-23FE-0248-B8E3-368401C342DF}">
      <dsp:nvSpPr>
        <dsp:cNvPr id="0" name=""/>
        <dsp:cNvSpPr/>
      </dsp:nvSpPr>
      <dsp:spPr>
        <a:xfrm>
          <a:off x="3218276" y="522181"/>
          <a:ext cx="272545" cy="3188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218276" y="585946"/>
        <a:ext cx="190782" cy="191296"/>
      </dsp:txXfrm>
    </dsp:sp>
    <dsp:sp modelId="{2E7FEC4F-6E77-BC41-8B80-B9CA062EBEA1}">
      <dsp:nvSpPr>
        <dsp:cNvPr id="0" name=""/>
        <dsp:cNvSpPr/>
      </dsp:nvSpPr>
      <dsp:spPr>
        <a:xfrm>
          <a:off x="3603953" y="97052"/>
          <a:ext cx="1285590" cy="11690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t>Find the method performs best using test data</a:t>
          </a:r>
          <a:endParaRPr lang="en-US" sz="1200" kern="1200" dirty="0"/>
        </a:p>
      </dsp:txBody>
      <dsp:txXfrm>
        <a:off x="3638194" y="131293"/>
        <a:ext cx="1217108" cy="11006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3/24/22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sz="1100"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859733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822031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693309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093905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861185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4530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872540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896869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029431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98626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556687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531899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371377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a:p>
            <a:endParaRPr lang="en-GT" dirty="0"/>
          </a:p>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140581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3384071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439073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200988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606578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868354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201955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864201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727001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345104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718278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3532247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837712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20785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349711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323964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T" sz="1100"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481818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3/24/22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diagramColors" Target="../diagrams/colors5.xml"/><Relationship Id="rId12" Type="http://schemas.openxmlformats.org/officeDocument/2006/relationships/image" Target="../media/image19.png"/><Relationship Id="rId17" Type="http://schemas.openxmlformats.org/officeDocument/2006/relationships/hyperlink" Target="https://github.com/rasturias/AppliedDataScienceCapstone/blob/main/data_set_part_2.csv" TargetMode="External"/><Relationship Id="rId2" Type="http://schemas.openxmlformats.org/officeDocument/2006/relationships/notesSlide" Target="../notesSlides/notesSlide8.xml"/><Relationship Id="rId16" Type="http://schemas.openxmlformats.org/officeDocument/2006/relationships/hyperlink" Target="https://github.com/rasturias/AppliedDataScienceCapstone/blob/main/labs-jupyter-spacex-Data%20wrangling.ipynb" TargetMode="External"/><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image" Target="../media/image18.png"/><Relationship Id="rId5" Type="http://schemas.openxmlformats.org/officeDocument/2006/relationships/diagramLayout" Target="../diagrams/layout5.xml"/><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diagramData" Target="../diagrams/data5.xml"/><Relationship Id="rId9" Type="http://schemas.openxmlformats.org/officeDocument/2006/relationships/image" Target="../media/image16.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github.com/rasturias/AppliedDataScienceCapstone/blob/main/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github.com/rasturias/AppliedDataScienceCapstone/blob/main/jupyter-labs-eda-dataviz.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rasturias/AppliedDataScienceCapstone/blob/main/jupyter-labs-eda-sql-coursera.ipynb"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github.com/rasturias/AppliedDataScienceCapstone/blob/main/lab_jupyter_launch_site_location.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github.com/rasturias/AppliedDataScienceCapstone/blob/main/spacex_dash_app.py" TargetMode="Externa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hyperlink" Target="https://github.com/rasturias/AppliedDataScienceCapstone/blob/main/SpaceX_Machine%20Learning%20Prediction_Part_5.ipynb" TargetMode="External"/><Relationship Id="rId4" Type="http://schemas.openxmlformats.org/officeDocument/2006/relationships/diagramData" Target="../diagrams/data6.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hyperlink" Target="https://github.com/rasturias/AppliedDataScienceCapstone/blob/main/jupyter-labs-spacex-data-collection-api.ipynb" TargetMode="External"/><Relationship Id="rId3" Type="http://schemas.openxmlformats.org/officeDocument/2006/relationships/image" Target="../media/image3.png"/><Relationship Id="rId7" Type="http://schemas.openxmlformats.org/officeDocument/2006/relationships/diagramColors" Target="../diagrams/colors3.xml"/><Relationship Id="rId12" Type="http://schemas.openxmlformats.org/officeDocument/2006/relationships/image" Target="../media/image8.png"/><Relationship Id="rId2" Type="http://schemas.openxmlformats.org/officeDocument/2006/relationships/notesSlide" Target="../notesSlides/notesSlide6.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image" Target="../media/image7.png"/><Relationship Id="rId5" Type="http://schemas.openxmlformats.org/officeDocument/2006/relationships/diagramLayout" Target="../diagrams/layout3.xml"/><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diagramData" Target="../diagrams/data3.xml"/><Relationship Id="rId9" Type="http://schemas.openxmlformats.org/officeDocument/2006/relationships/image" Target="../media/image5.png"/><Relationship Id="rId14" Type="http://schemas.openxmlformats.org/officeDocument/2006/relationships/hyperlink" Target="https://github.com/rasturias/AppliedDataScienceCapstone/blob/main/dataset_part_1.csv"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diagramColors" Target="../diagrams/colors4.xml"/><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image" Target="../media/image11.png"/><Relationship Id="rId5" Type="http://schemas.openxmlformats.org/officeDocument/2006/relationships/diagramLayout" Target="../diagrams/layout4.xml"/><Relationship Id="rId15" Type="http://schemas.openxmlformats.org/officeDocument/2006/relationships/image" Target="../media/image15.png"/><Relationship Id="rId10" Type="http://schemas.openxmlformats.org/officeDocument/2006/relationships/hyperlink" Target="https://github.com/rasturias/AppliedDataScienceCapstone/blob/main/data_set_part_2.csv" TargetMode="External"/><Relationship Id="rId4" Type="http://schemas.openxmlformats.org/officeDocument/2006/relationships/diagramData" Target="../diagrams/data4.xml"/><Relationship Id="rId9" Type="http://schemas.openxmlformats.org/officeDocument/2006/relationships/hyperlink" Target="https://github.com/rasturias/AppliedDataScienceCapstone/blob/main/jupyter-labs-webscraping.ipynb" TargetMode="External"/><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Ramiro Asturias</a:t>
            </a:r>
          </a:p>
          <a:p>
            <a:r>
              <a:rPr lang="en-US" dirty="0">
                <a:solidFill>
                  <a:schemeClr val="bg2"/>
                </a:solidFill>
                <a:latin typeface="Abadi" panose="020B0604020104020204" pitchFamily="34" charset="0"/>
                <a:ea typeface="SF Pro" pitchFamily="2" charset="0"/>
                <a:cs typeface="SF Pro" pitchFamily="2" charset="0"/>
              </a:rPr>
              <a:t>March 21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CA618CEA-DACB-0445-B202-2648B54EE2A6}"/>
              </a:ext>
            </a:extLst>
          </p:cNvPr>
          <p:cNvGraphicFramePr/>
          <p:nvPr>
            <p:extLst>
              <p:ext uri="{D42A27DB-BD31-4B8C-83A1-F6EECF244321}">
                <p14:modId xmlns:p14="http://schemas.microsoft.com/office/powerpoint/2010/main" val="4125750130"/>
              </p:ext>
            </p:extLst>
          </p:nvPr>
        </p:nvGraphicFramePr>
        <p:xfrm>
          <a:off x="1376325" y="-764335"/>
          <a:ext cx="9439349" cy="54367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05F00B1C-74A0-3944-8DD8-2D0322E1CE65}"/>
              </a:ext>
            </a:extLst>
          </p:cNvPr>
          <p:cNvPicPr>
            <a:picLocks noChangeAspect="1"/>
          </p:cNvPicPr>
          <p:nvPr/>
        </p:nvPicPr>
        <p:blipFill>
          <a:blip r:embed="rId9"/>
          <a:stretch>
            <a:fillRect/>
          </a:stretch>
        </p:blipFill>
        <p:spPr>
          <a:xfrm>
            <a:off x="586606" y="2607176"/>
            <a:ext cx="4679792" cy="1040798"/>
          </a:xfrm>
          <a:prstGeom prst="rect">
            <a:avLst/>
          </a:prstGeom>
        </p:spPr>
      </p:pic>
      <p:pic>
        <p:nvPicPr>
          <p:cNvPr id="3" name="Picture 2">
            <a:extLst>
              <a:ext uri="{FF2B5EF4-FFF2-40B4-BE49-F238E27FC236}">
                <a16:creationId xmlns:a16="http://schemas.microsoft.com/office/drawing/2014/main" id="{A8B713AC-0FF3-DA41-9195-88CA9C2ACC4A}"/>
              </a:ext>
            </a:extLst>
          </p:cNvPr>
          <p:cNvPicPr>
            <a:picLocks noChangeAspect="1"/>
          </p:cNvPicPr>
          <p:nvPr/>
        </p:nvPicPr>
        <p:blipFill>
          <a:blip r:embed="rId10"/>
          <a:stretch>
            <a:fillRect/>
          </a:stretch>
        </p:blipFill>
        <p:spPr>
          <a:xfrm>
            <a:off x="586606" y="3660006"/>
            <a:ext cx="4679792" cy="660409"/>
          </a:xfrm>
          <a:prstGeom prst="rect">
            <a:avLst/>
          </a:prstGeom>
        </p:spPr>
      </p:pic>
      <p:pic>
        <p:nvPicPr>
          <p:cNvPr id="7" name="Picture 6">
            <a:extLst>
              <a:ext uri="{FF2B5EF4-FFF2-40B4-BE49-F238E27FC236}">
                <a16:creationId xmlns:a16="http://schemas.microsoft.com/office/drawing/2014/main" id="{0822F3A2-9C73-4A4D-924C-6DE615F67A2C}"/>
              </a:ext>
            </a:extLst>
          </p:cNvPr>
          <p:cNvPicPr>
            <a:picLocks noChangeAspect="1"/>
          </p:cNvPicPr>
          <p:nvPr/>
        </p:nvPicPr>
        <p:blipFill>
          <a:blip r:embed="rId11"/>
          <a:stretch>
            <a:fillRect/>
          </a:stretch>
        </p:blipFill>
        <p:spPr>
          <a:xfrm>
            <a:off x="586606" y="4361322"/>
            <a:ext cx="4679792" cy="493187"/>
          </a:xfrm>
          <a:prstGeom prst="rect">
            <a:avLst/>
          </a:prstGeom>
        </p:spPr>
      </p:pic>
      <p:pic>
        <p:nvPicPr>
          <p:cNvPr id="9" name="Picture 8">
            <a:extLst>
              <a:ext uri="{FF2B5EF4-FFF2-40B4-BE49-F238E27FC236}">
                <a16:creationId xmlns:a16="http://schemas.microsoft.com/office/drawing/2014/main" id="{FA5A7AC8-13A4-3843-8457-533E93EE3589}"/>
              </a:ext>
            </a:extLst>
          </p:cNvPr>
          <p:cNvPicPr>
            <a:picLocks noChangeAspect="1"/>
          </p:cNvPicPr>
          <p:nvPr/>
        </p:nvPicPr>
        <p:blipFill>
          <a:blip r:embed="rId12"/>
          <a:stretch>
            <a:fillRect/>
          </a:stretch>
        </p:blipFill>
        <p:spPr>
          <a:xfrm>
            <a:off x="586606" y="4895416"/>
            <a:ext cx="4679792" cy="582547"/>
          </a:xfrm>
          <a:prstGeom prst="rect">
            <a:avLst/>
          </a:prstGeom>
        </p:spPr>
      </p:pic>
      <p:pic>
        <p:nvPicPr>
          <p:cNvPr id="10" name="Picture 9">
            <a:extLst>
              <a:ext uri="{FF2B5EF4-FFF2-40B4-BE49-F238E27FC236}">
                <a16:creationId xmlns:a16="http://schemas.microsoft.com/office/drawing/2014/main" id="{58BE568C-A96E-2346-9015-3D98CDC431A2}"/>
              </a:ext>
            </a:extLst>
          </p:cNvPr>
          <p:cNvPicPr>
            <a:picLocks noChangeAspect="1"/>
          </p:cNvPicPr>
          <p:nvPr/>
        </p:nvPicPr>
        <p:blipFill>
          <a:blip r:embed="rId13"/>
          <a:stretch>
            <a:fillRect/>
          </a:stretch>
        </p:blipFill>
        <p:spPr>
          <a:xfrm>
            <a:off x="586606" y="5545849"/>
            <a:ext cx="4679792" cy="622058"/>
          </a:xfrm>
          <a:prstGeom prst="rect">
            <a:avLst/>
          </a:prstGeom>
        </p:spPr>
      </p:pic>
      <p:pic>
        <p:nvPicPr>
          <p:cNvPr id="11" name="Picture 10">
            <a:extLst>
              <a:ext uri="{FF2B5EF4-FFF2-40B4-BE49-F238E27FC236}">
                <a16:creationId xmlns:a16="http://schemas.microsoft.com/office/drawing/2014/main" id="{DDB87B2B-A0F2-0849-9F51-5882A263CF92}"/>
              </a:ext>
            </a:extLst>
          </p:cNvPr>
          <p:cNvPicPr>
            <a:picLocks noChangeAspect="1"/>
          </p:cNvPicPr>
          <p:nvPr/>
        </p:nvPicPr>
        <p:blipFill>
          <a:blip r:embed="rId14"/>
          <a:stretch>
            <a:fillRect/>
          </a:stretch>
        </p:blipFill>
        <p:spPr>
          <a:xfrm>
            <a:off x="5488972" y="2955165"/>
            <a:ext cx="4597400" cy="2730500"/>
          </a:xfrm>
          <a:prstGeom prst="rect">
            <a:avLst/>
          </a:prstGeom>
        </p:spPr>
      </p:pic>
      <p:pic>
        <p:nvPicPr>
          <p:cNvPr id="12" name="Picture 11">
            <a:extLst>
              <a:ext uri="{FF2B5EF4-FFF2-40B4-BE49-F238E27FC236}">
                <a16:creationId xmlns:a16="http://schemas.microsoft.com/office/drawing/2014/main" id="{598CEA41-4D9F-2D46-A9E6-5C1B434FB0AA}"/>
              </a:ext>
            </a:extLst>
          </p:cNvPr>
          <p:cNvPicPr>
            <a:picLocks noChangeAspect="1"/>
          </p:cNvPicPr>
          <p:nvPr/>
        </p:nvPicPr>
        <p:blipFill>
          <a:blip r:embed="rId15"/>
          <a:stretch>
            <a:fillRect/>
          </a:stretch>
        </p:blipFill>
        <p:spPr>
          <a:xfrm>
            <a:off x="6095999" y="5804419"/>
            <a:ext cx="3060700" cy="660400"/>
          </a:xfrm>
          <a:prstGeom prst="rect">
            <a:avLst/>
          </a:prstGeom>
        </p:spPr>
      </p:pic>
      <p:sp>
        <p:nvSpPr>
          <p:cNvPr id="13" name="TextBox 12">
            <a:extLst>
              <a:ext uri="{FF2B5EF4-FFF2-40B4-BE49-F238E27FC236}">
                <a16:creationId xmlns:a16="http://schemas.microsoft.com/office/drawing/2014/main" id="{5F1099F1-B92B-C947-913A-1A000ED3E17A}"/>
              </a:ext>
            </a:extLst>
          </p:cNvPr>
          <p:cNvSpPr txBox="1"/>
          <p:nvPr/>
        </p:nvSpPr>
        <p:spPr>
          <a:xfrm>
            <a:off x="9551053" y="5856878"/>
            <a:ext cx="6097604" cy="702756"/>
          </a:xfrm>
          <a:prstGeom prst="rect">
            <a:avLst/>
          </a:prstGeom>
          <a:noFill/>
        </p:spPr>
        <p:txBody>
          <a:bodyPr wrap="square">
            <a:spAutoFit/>
          </a:bodyPr>
          <a:lstStyle/>
          <a:p>
            <a:pPr>
              <a:lnSpc>
                <a:spcPct val="100000"/>
              </a:lnSpc>
              <a:spcBef>
                <a:spcPts val="1400"/>
              </a:spcBef>
            </a:pPr>
            <a:r>
              <a:rPr lang="en-US" sz="1400" dirty="0">
                <a:solidFill>
                  <a:schemeClr val="accent3">
                    <a:lumMod val="25000"/>
                  </a:schemeClr>
                </a:solidFill>
                <a:latin typeface="Abadi" panose="020B0604020104020204" pitchFamily="34" charset="0"/>
                <a:hlinkClick r:id="rId16"/>
              </a:rPr>
              <a:t>Notebook URL</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hlinkClick r:id="rId17"/>
              </a:rPr>
              <a:t>Result Data URL</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07DC5291-8F97-6148-9365-E627A8134780}"/>
              </a:ext>
            </a:extLst>
          </p:cNvPr>
          <p:cNvSpPr txBox="1"/>
          <p:nvPr/>
        </p:nvSpPr>
        <p:spPr>
          <a:xfrm>
            <a:off x="9945688" y="6072503"/>
            <a:ext cx="6097604" cy="307777"/>
          </a:xfrm>
          <a:prstGeom prst="rect">
            <a:avLst/>
          </a:prstGeom>
          <a:noFill/>
        </p:spPr>
        <p:txBody>
          <a:bodyPr wrap="square">
            <a:spAutoFit/>
          </a:bodyPr>
          <a:lstStyle/>
          <a:p>
            <a:pPr>
              <a:lnSpc>
                <a:spcPct val="100000"/>
              </a:lnSpc>
              <a:spcBef>
                <a:spcPts val="1400"/>
              </a:spcBef>
            </a:pPr>
            <a:r>
              <a:rPr lang="en-US" sz="1400" dirty="0">
                <a:solidFill>
                  <a:schemeClr val="accent3">
                    <a:lumMod val="25000"/>
                  </a:schemeClr>
                </a:solidFill>
                <a:latin typeface="Abadi" panose="020B0604020104020204" pitchFamily="34" charset="0"/>
                <a:hlinkClick r:id="rId4"/>
              </a:rPr>
              <a:t>Notebook URL</a:t>
            </a:r>
            <a:endParaRPr lang="en-US" sz="14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7238B651-3F52-D945-BBFE-53EA6298732F}"/>
              </a:ext>
            </a:extLst>
          </p:cNvPr>
          <p:cNvPicPr>
            <a:picLocks noChangeAspect="1"/>
          </p:cNvPicPr>
          <p:nvPr/>
        </p:nvPicPr>
        <p:blipFill>
          <a:blip r:embed="rId5"/>
          <a:stretch>
            <a:fillRect/>
          </a:stretch>
        </p:blipFill>
        <p:spPr>
          <a:xfrm>
            <a:off x="770011" y="1068928"/>
            <a:ext cx="10940716" cy="2206446"/>
          </a:xfrm>
          <a:prstGeom prst="rect">
            <a:avLst/>
          </a:prstGeom>
        </p:spPr>
      </p:pic>
      <p:sp>
        <p:nvSpPr>
          <p:cNvPr id="9" name="Content Placeholder 4">
            <a:extLst>
              <a:ext uri="{FF2B5EF4-FFF2-40B4-BE49-F238E27FC236}">
                <a16:creationId xmlns:a16="http://schemas.microsoft.com/office/drawing/2014/main" id="{62312243-87C4-0144-A506-CBB1B39F9D3F}"/>
              </a:ext>
            </a:extLst>
          </p:cNvPr>
          <p:cNvSpPr txBox="1">
            <a:spLocks/>
          </p:cNvSpPr>
          <p:nvPr/>
        </p:nvSpPr>
        <p:spPr>
          <a:xfrm>
            <a:off x="770010" y="5416102"/>
            <a:ext cx="9745589" cy="127645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t>We see that as the flight number increases, the first stage is more likely to land successfully. </a:t>
            </a:r>
          </a:p>
          <a:p>
            <a:pPr>
              <a:lnSpc>
                <a:spcPct val="100000"/>
              </a:lnSpc>
              <a:spcBef>
                <a:spcPts val="1400"/>
              </a:spcBef>
            </a:pPr>
            <a:r>
              <a:rPr lang="en-US" sz="1600" dirty="0"/>
              <a:t>The payload mass is also important; it seems the more massive the payload, the less likely the first stage will return</a:t>
            </a:r>
          </a:p>
          <a:p>
            <a:pPr>
              <a:lnSpc>
                <a:spcPct val="100000"/>
              </a:lnSpc>
              <a:spcBef>
                <a:spcPts val="1400"/>
              </a:spcBef>
            </a:pPr>
            <a:r>
              <a:rPr lang="en-US" sz="1600" dirty="0"/>
              <a:t>Relationship between Flight Number and Launch Site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pic>
        <p:nvPicPr>
          <p:cNvPr id="10" name="Picture 9">
            <a:extLst>
              <a:ext uri="{FF2B5EF4-FFF2-40B4-BE49-F238E27FC236}">
                <a16:creationId xmlns:a16="http://schemas.microsoft.com/office/drawing/2014/main" id="{21D6FB66-FFEE-2A47-9EC9-060AF1932B2B}"/>
              </a:ext>
            </a:extLst>
          </p:cNvPr>
          <p:cNvPicPr>
            <a:picLocks noChangeAspect="1"/>
          </p:cNvPicPr>
          <p:nvPr/>
        </p:nvPicPr>
        <p:blipFill>
          <a:blip r:embed="rId6"/>
          <a:stretch>
            <a:fillRect/>
          </a:stretch>
        </p:blipFill>
        <p:spPr>
          <a:xfrm>
            <a:off x="770010" y="3209656"/>
            <a:ext cx="10940717" cy="215126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07DC5291-8F97-6148-9365-E627A8134780}"/>
              </a:ext>
            </a:extLst>
          </p:cNvPr>
          <p:cNvSpPr txBox="1"/>
          <p:nvPr/>
        </p:nvSpPr>
        <p:spPr>
          <a:xfrm>
            <a:off x="9945688" y="6072503"/>
            <a:ext cx="6097604" cy="307777"/>
          </a:xfrm>
          <a:prstGeom prst="rect">
            <a:avLst/>
          </a:prstGeom>
          <a:noFill/>
        </p:spPr>
        <p:txBody>
          <a:bodyPr wrap="square">
            <a:spAutoFit/>
          </a:bodyPr>
          <a:lstStyle/>
          <a:p>
            <a:pPr>
              <a:lnSpc>
                <a:spcPct val="100000"/>
              </a:lnSpc>
              <a:spcBef>
                <a:spcPts val="1400"/>
              </a:spcBef>
            </a:pPr>
            <a:r>
              <a:rPr lang="en-US" sz="1400" dirty="0">
                <a:solidFill>
                  <a:schemeClr val="accent3">
                    <a:lumMod val="25000"/>
                  </a:schemeClr>
                </a:solidFill>
                <a:latin typeface="Abadi" panose="020B0604020104020204" pitchFamily="34" charset="0"/>
                <a:hlinkClick r:id="rId4"/>
              </a:rPr>
              <a:t>Notebook URL</a:t>
            </a:r>
            <a:endParaRPr lang="en-US" sz="1400" dirty="0">
              <a:solidFill>
                <a:schemeClr val="accent3">
                  <a:lumMod val="25000"/>
                </a:schemeClr>
              </a:solidFill>
              <a:latin typeface="Abadi" panose="020B0604020104020204" pitchFamily="34" charset="0"/>
            </a:endParaRPr>
          </a:p>
        </p:txBody>
      </p:sp>
      <p:sp>
        <p:nvSpPr>
          <p:cNvPr id="9" name="Content Placeholder 4">
            <a:extLst>
              <a:ext uri="{FF2B5EF4-FFF2-40B4-BE49-F238E27FC236}">
                <a16:creationId xmlns:a16="http://schemas.microsoft.com/office/drawing/2014/main" id="{62312243-87C4-0144-A506-CBB1B39F9D3F}"/>
              </a:ext>
            </a:extLst>
          </p:cNvPr>
          <p:cNvSpPr txBox="1">
            <a:spLocks/>
          </p:cNvSpPr>
          <p:nvPr/>
        </p:nvSpPr>
        <p:spPr>
          <a:xfrm>
            <a:off x="770011" y="5588163"/>
            <a:ext cx="9745589" cy="127645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Relationship Success Rate based on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pic>
        <p:nvPicPr>
          <p:cNvPr id="5" name="Picture 4">
            <a:extLst>
              <a:ext uri="{FF2B5EF4-FFF2-40B4-BE49-F238E27FC236}">
                <a16:creationId xmlns:a16="http://schemas.microsoft.com/office/drawing/2014/main" id="{484A230C-406C-6C43-A7DB-A0AFBA3A2864}"/>
              </a:ext>
            </a:extLst>
          </p:cNvPr>
          <p:cNvPicPr>
            <a:picLocks noChangeAspect="1"/>
          </p:cNvPicPr>
          <p:nvPr/>
        </p:nvPicPr>
        <p:blipFill>
          <a:blip r:embed="rId5"/>
          <a:stretch>
            <a:fillRect/>
          </a:stretch>
        </p:blipFill>
        <p:spPr>
          <a:xfrm>
            <a:off x="659130" y="1371600"/>
            <a:ext cx="5753100" cy="4114800"/>
          </a:xfrm>
          <a:prstGeom prst="rect">
            <a:avLst/>
          </a:prstGeom>
        </p:spPr>
      </p:pic>
      <p:pic>
        <p:nvPicPr>
          <p:cNvPr id="7" name="Picture 6">
            <a:extLst>
              <a:ext uri="{FF2B5EF4-FFF2-40B4-BE49-F238E27FC236}">
                <a16:creationId xmlns:a16="http://schemas.microsoft.com/office/drawing/2014/main" id="{30BAFE6E-3593-3C47-B557-367BB592897F}"/>
              </a:ext>
            </a:extLst>
          </p:cNvPr>
          <p:cNvPicPr>
            <a:picLocks noChangeAspect="1"/>
          </p:cNvPicPr>
          <p:nvPr/>
        </p:nvPicPr>
        <p:blipFill>
          <a:blip r:embed="rId6"/>
          <a:stretch>
            <a:fillRect/>
          </a:stretch>
        </p:blipFill>
        <p:spPr>
          <a:xfrm>
            <a:off x="6412230" y="1373204"/>
            <a:ext cx="5576456" cy="4113195"/>
          </a:xfrm>
          <a:prstGeom prst="rect">
            <a:avLst/>
          </a:prstGeom>
        </p:spPr>
      </p:pic>
      <p:sp>
        <p:nvSpPr>
          <p:cNvPr id="10" name="Content Placeholder 4">
            <a:extLst>
              <a:ext uri="{FF2B5EF4-FFF2-40B4-BE49-F238E27FC236}">
                <a16:creationId xmlns:a16="http://schemas.microsoft.com/office/drawing/2014/main" id="{743F79F8-6D54-4E41-A154-BFC57D063FFE}"/>
              </a:ext>
            </a:extLst>
          </p:cNvPr>
          <p:cNvSpPr txBox="1">
            <a:spLocks/>
          </p:cNvSpPr>
          <p:nvPr/>
        </p:nvSpPr>
        <p:spPr>
          <a:xfrm>
            <a:off x="6412816" y="5588163"/>
            <a:ext cx="5666889" cy="127645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average of success increases as the years go by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2652434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Display the names of the unique launch sites  in the space mission</a:t>
            </a:r>
          </a:p>
          <a:p>
            <a:pPr>
              <a:lnSpc>
                <a:spcPct val="100000"/>
              </a:lnSpc>
              <a:spcBef>
                <a:spcPts val="1400"/>
              </a:spcBef>
            </a:pPr>
            <a:r>
              <a:rPr lang="en-US" sz="1200" dirty="0">
                <a:solidFill>
                  <a:schemeClr val="accent3">
                    <a:lumMod val="25000"/>
                  </a:schemeClr>
                </a:solidFill>
                <a:latin typeface="Abadi"/>
              </a:rPr>
              <a:t>Display 5 records where launch sites begin with the string 'CCA'</a:t>
            </a:r>
          </a:p>
          <a:p>
            <a:pPr>
              <a:lnSpc>
                <a:spcPct val="100000"/>
              </a:lnSpc>
              <a:spcBef>
                <a:spcPts val="1400"/>
              </a:spcBef>
            </a:pPr>
            <a:r>
              <a:rPr lang="en-US" sz="1200" dirty="0">
                <a:solidFill>
                  <a:schemeClr val="accent3">
                    <a:lumMod val="25000"/>
                  </a:schemeClr>
                </a:solidFill>
                <a:latin typeface="Abadi"/>
              </a:rPr>
              <a:t>Display the total payload mass carried by boosters launched by NASA (CRS)</a:t>
            </a:r>
          </a:p>
          <a:p>
            <a:pPr>
              <a:lnSpc>
                <a:spcPct val="100000"/>
              </a:lnSpc>
              <a:spcBef>
                <a:spcPts val="1400"/>
              </a:spcBef>
            </a:pPr>
            <a:r>
              <a:rPr lang="en-US" sz="1200" dirty="0">
                <a:solidFill>
                  <a:schemeClr val="accent3">
                    <a:lumMod val="25000"/>
                  </a:schemeClr>
                </a:solidFill>
                <a:latin typeface="Abadi"/>
              </a:rPr>
              <a:t>Display average payload mass carried by booster version F9 v1.1</a:t>
            </a:r>
          </a:p>
          <a:p>
            <a:pPr>
              <a:lnSpc>
                <a:spcPct val="100000"/>
              </a:lnSpc>
              <a:spcBef>
                <a:spcPts val="1400"/>
              </a:spcBef>
            </a:pPr>
            <a:r>
              <a:rPr lang="en-US" sz="1200" dirty="0">
                <a:solidFill>
                  <a:schemeClr val="accent3">
                    <a:lumMod val="25000"/>
                  </a:schemeClr>
                </a:solidFill>
                <a:latin typeface="Abadi"/>
              </a:rPr>
              <a:t>List the date when the first successful landing outcome in ground pad was achieved.</a:t>
            </a:r>
          </a:p>
          <a:p>
            <a:pPr>
              <a:lnSpc>
                <a:spcPct val="100000"/>
              </a:lnSpc>
              <a:spcBef>
                <a:spcPts val="1400"/>
              </a:spcBef>
            </a:pPr>
            <a:r>
              <a:rPr lang="en-US" sz="1200" dirty="0">
                <a:solidFill>
                  <a:schemeClr val="accent3">
                    <a:lumMod val="25000"/>
                  </a:schemeClr>
                </a:solidFill>
                <a:latin typeface="Abadi"/>
              </a:rPr>
              <a:t>List the names of the boosters which have success in drone ship and have payload mass greater than 4000 but less than 6000</a:t>
            </a:r>
          </a:p>
          <a:p>
            <a:pPr>
              <a:lnSpc>
                <a:spcPct val="100000"/>
              </a:lnSpc>
              <a:spcBef>
                <a:spcPts val="1400"/>
              </a:spcBef>
            </a:pPr>
            <a:r>
              <a:rPr lang="en-US" sz="1200" dirty="0">
                <a:solidFill>
                  <a:schemeClr val="accent3">
                    <a:lumMod val="25000"/>
                  </a:schemeClr>
                </a:solidFill>
                <a:latin typeface="Abadi"/>
              </a:rPr>
              <a:t>List the total number of successful and failure mission outcomes</a:t>
            </a:r>
          </a:p>
          <a:p>
            <a:pPr>
              <a:lnSpc>
                <a:spcPct val="100000"/>
              </a:lnSpc>
              <a:spcBef>
                <a:spcPts val="1400"/>
              </a:spcBef>
            </a:pPr>
            <a:r>
              <a:rPr lang="en-US" sz="1200" dirty="0">
                <a:solidFill>
                  <a:schemeClr val="accent3">
                    <a:lumMod val="25000"/>
                  </a:schemeClr>
                </a:solidFill>
                <a:latin typeface="Abadi"/>
              </a:rPr>
              <a:t>List the   names of the </a:t>
            </a:r>
            <a:r>
              <a:rPr lang="en-US" sz="1200" dirty="0" err="1">
                <a:solidFill>
                  <a:schemeClr val="accent3">
                    <a:lumMod val="25000"/>
                  </a:schemeClr>
                </a:solidFill>
                <a:latin typeface="Abadi"/>
              </a:rPr>
              <a:t>booster_versions</a:t>
            </a:r>
            <a:r>
              <a:rPr lang="en-US" sz="1200" dirty="0">
                <a:solidFill>
                  <a:schemeClr val="accent3">
                    <a:lumMod val="25000"/>
                  </a:schemeClr>
                </a:solidFill>
                <a:latin typeface="Abadi"/>
              </a:rPr>
              <a:t> which have carried the maximum payload mass. Use a subquery</a:t>
            </a:r>
          </a:p>
          <a:p>
            <a:pPr>
              <a:lnSpc>
                <a:spcPct val="100000"/>
              </a:lnSpc>
              <a:spcBef>
                <a:spcPts val="1400"/>
              </a:spcBef>
            </a:pPr>
            <a:r>
              <a:rPr lang="en-US" sz="1200" dirty="0">
                <a:solidFill>
                  <a:schemeClr val="accent3">
                    <a:lumMod val="25000"/>
                  </a:schemeClr>
                </a:solidFill>
                <a:latin typeface="Abadi"/>
              </a:rPr>
              <a:t>List the failed </a:t>
            </a:r>
            <a:r>
              <a:rPr lang="en-US" sz="1200" dirty="0" err="1">
                <a:solidFill>
                  <a:schemeClr val="accent3">
                    <a:lumMod val="25000"/>
                  </a:schemeClr>
                </a:solidFill>
                <a:latin typeface="Abadi"/>
              </a:rPr>
              <a:t>landing_outcomes</a:t>
            </a:r>
            <a:r>
              <a:rPr lang="en-US" sz="1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1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C9A5AE69-E972-2D47-BA17-F84A4AAD901C}"/>
              </a:ext>
            </a:extLst>
          </p:cNvPr>
          <p:cNvSpPr txBox="1"/>
          <p:nvPr/>
        </p:nvSpPr>
        <p:spPr>
          <a:xfrm>
            <a:off x="9551053" y="6072503"/>
            <a:ext cx="6097604" cy="307777"/>
          </a:xfrm>
          <a:prstGeom prst="rect">
            <a:avLst/>
          </a:prstGeom>
          <a:noFill/>
        </p:spPr>
        <p:txBody>
          <a:bodyPr wrap="square">
            <a:spAutoFit/>
          </a:bodyPr>
          <a:lstStyle/>
          <a:p>
            <a:pPr>
              <a:lnSpc>
                <a:spcPct val="100000"/>
              </a:lnSpc>
              <a:spcBef>
                <a:spcPts val="1400"/>
              </a:spcBef>
            </a:pPr>
            <a:r>
              <a:rPr lang="en-US" sz="1400" dirty="0">
                <a:solidFill>
                  <a:schemeClr val="accent3">
                    <a:lumMod val="25000"/>
                  </a:schemeClr>
                </a:solidFill>
                <a:latin typeface="Abadi" panose="020B0604020104020204" pitchFamily="34" charset="0"/>
                <a:hlinkClick r:id="rId4"/>
              </a:rPr>
              <a:t>Notebook URL</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36398"/>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circle markers for launch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Marked the success/failed launches for each site on the map grouped or in clusters</a:t>
            </a:r>
          </a:p>
          <a:p>
            <a:pPr>
              <a:lnSpc>
                <a:spcPct val="100000"/>
              </a:lnSpc>
              <a:spcBef>
                <a:spcPts val="1400"/>
              </a:spcBef>
            </a:pPr>
            <a:r>
              <a:rPr lang="en-US" sz="2200" dirty="0">
                <a:solidFill>
                  <a:schemeClr val="accent3">
                    <a:lumMod val="25000"/>
                  </a:schemeClr>
                </a:solidFill>
                <a:latin typeface="Abadi" panose="020B0604020104020204" pitchFamily="34" charset="0"/>
              </a:rPr>
              <a:t>Used Lines to calculate distance between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0675BD5B-1C59-B346-B6AC-54C6CD46C942}"/>
              </a:ext>
            </a:extLst>
          </p:cNvPr>
          <p:cNvSpPr txBox="1"/>
          <p:nvPr/>
        </p:nvSpPr>
        <p:spPr>
          <a:xfrm>
            <a:off x="9445175" y="6457271"/>
            <a:ext cx="6097604" cy="307777"/>
          </a:xfrm>
          <a:prstGeom prst="rect">
            <a:avLst/>
          </a:prstGeom>
          <a:noFill/>
        </p:spPr>
        <p:txBody>
          <a:bodyPr wrap="square">
            <a:spAutoFit/>
          </a:bodyPr>
          <a:lstStyle/>
          <a:p>
            <a:pPr>
              <a:lnSpc>
                <a:spcPct val="100000"/>
              </a:lnSpc>
              <a:spcBef>
                <a:spcPts val="1400"/>
              </a:spcBef>
            </a:pPr>
            <a:r>
              <a:rPr lang="en-US" sz="1400" dirty="0">
                <a:solidFill>
                  <a:schemeClr val="accent3">
                    <a:lumMod val="25000"/>
                  </a:schemeClr>
                </a:solidFill>
                <a:latin typeface="Abadi" panose="020B0604020104020204" pitchFamily="34" charset="0"/>
                <a:hlinkClick r:id="rId4"/>
              </a:rPr>
              <a:t>Notebook URL</a:t>
            </a:r>
            <a:endParaRPr lang="en-US" sz="14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C34CA12B-BE8D-BA48-8ABB-479BFC549BB9}"/>
              </a:ext>
            </a:extLst>
          </p:cNvPr>
          <p:cNvPicPr>
            <a:picLocks noChangeAspect="1"/>
          </p:cNvPicPr>
          <p:nvPr/>
        </p:nvPicPr>
        <p:blipFill>
          <a:blip r:embed="rId5"/>
          <a:stretch>
            <a:fillRect/>
          </a:stretch>
        </p:blipFill>
        <p:spPr>
          <a:xfrm>
            <a:off x="326560" y="3773712"/>
            <a:ext cx="6301338" cy="2653499"/>
          </a:xfrm>
          <a:prstGeom prst="rect">
            <a:avLst/>
          </a:prstGeom>
        </p:spPr>
      </p:pic>
      <p:pic>
        <p:nvPicPr>
          <p:cNvPr id="7" name="Picture 6">
            <a:extLst>
              <a:ext uri="{FF2B5EF4-FFF2-40B4-BE49-F238E27FC236}">
                <a16:creationId xmlns:a16="http://schemas.microsoft.com/office/drawing/2014/main" id="{7E51952F-6A7B-C34A-9AAF-51D20FB65A6D}"/>
              </a:ext>
            </a:extLst>
          </p:cNvPr>
          <p:cNvPicPr>
            <a:picLocks noChangeAspect="1"/>
          </p:cNvPicPr>
          <p:nvPr/>
        </p:nvPicPr>
        <p:blipFill>
          <a:blip r:embed="rId6"/>
          <a:stretch>
            <a:fillRect/>
          </a:stretch>
        </p:blipFill>
        <p:spPr>
          <a:xfrm>
            <a:off x="8386835" y="2719345"/>
            <a:ext cx="1866421" cy="1785272"/>
          </a:xfrm>
          <a:prstGeom prst="rect">
            <a:avLst/>
          </a:prstGeom>
        </p:spPr>
      </p:pic>
      <p:pic>
        <p:nvPicPr>
          <p:cNvPr id="8" name="Picture 7">
            <a:extLst>
              <a:ext uri="{FF2B5EF4-FFF2-40B4-BE49-F238E27FC236}">
                <a16:creationId xmlns:a16="http://schemas.microsoft.com/office/drawing/2014/main" id="{2A02B835-290B-BE46-8B99-EAE902D6BCCC}"/>
              </a:ext>
            </a:extLst>
          </p:cNvPr>
          <p:cNvPicPr>
            <a:picLocks noChangeAspect="1"/>
          </p:cNvPicPr>
          <p:nvPr/>
        </p:nvPicPr>
        <p:blipFill>
          <a:blip r:embed="rId7"/>
          <a:stretch>
            <a:fillRect/>
          </a:stretch>
        </p:blipFill>
        <p:spPr>
          <a:xfrm>
            <a:off x="6667493" y="4628966"/>
            <a:ext cx="4948529" cy="178527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Filter for all launching sites to see outcomes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35B9CCC2-5193-DD41-850B-A374E1695012}"/>
              </a:ext>
            </a:extLst>
          </p:cNvPr>
          <p:cNvSpPr txBox="1"/>
          <p:nvPr/>
        </p:nvSpPr>
        <p:spPr>
          <a:xfrm>
            <a:off x="9445175" y="6457271"/>
            <a:ext cx="6097604" cy="307777"/>
          </a:xfrm>
          <a:prstGeom prst="rect">
            <a:avLst/>
          </a:prstGeom>
          <a:noFill/>
        </p:spPr>
        <p:txBody>
          <a:bodyPr wrap="square">
            <a:spAutoFit/>
          </a:bodyPr>
          <a:lstStyle/>
          <a:p>
            <a:pPr>
              <a:lnSpc>
                <a:spcPct val="100000"/>
              </a:lnSpc>
              <a:spcBef>
                <a:spcPts val="1400"/>
              </a:spcBef>
            </a:pPr>
            <a:r>
              <a:rPr lang="en-US" sz="1400" dirty="0">
                <a:solidFill>
                  <a:schemeClr val="accent3">
                    <a:lumMod val="25000"/>
                  </a:schemeClr>
                </a:solidFill>
                <a:latin typeface="Abadi" panose="020B0604020104020204" pitchFamily="34" charset="0"/>
                <a:hlinkClick r:id="rId4"/>
              </a:rPr>
              <a:t>Notebook URL</a:t>
            </a:r>
            <a:endParaRPr lang="en-US" sz="14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094635A5-0D1C-C24C-AAFA-8ABC4E4634A4}"/>
              </a:ext>
            </a:extLst>
          </p:cNvPr>
          <p:cNvPicPr>
            <a:picLocks noChangeAspect="1"/>
          </p:cNvPicPr>
          <p:nvPr/>
        </p:nvPicPr>
        <p:blipFill>
          <a:blip r:embed="rId5"/>
          <a:stretch>
            <a:fillRect/>
          </a:stretch>
        </p:blipFill>
        <p:spPr>
          <a:xfrm>
            <a:off x="2950518" y="2267065"/>
            <a:ext cx="4010337" cy="4153301"/>
          </a:xfrm>
          <a:prstGeom prst="rect">
            <a:avLst/>
          </a:prstGeom>
        </p:spPr>
      </p:pic>
      <p:pic>
        <p:nvPicPr>
          <p:cNvPr id="7" name="Picture 6">
            <a:extLst>
              <a:ext uri="{FF2B5EF4-FFF2-40B4-BE49-F238E27FC236}">
                <a16:creationId xmlns:a16="http://schemas.microsoft.com/office/drawing/2014/main" id="{8EBEEDC4-6F85-0343-B162-AF8F5E33AFB8}"/>
              </a:ext>
            </a:extLst>
          </p:cNvPr>
          <p:cNvPicPr>
            <a:picLocks noChangeAspect="1"/>
          </p:cNvPicPr>
          <p:nvPr/>
        </p:nvPicPr>
        <p:blipFill>
          <a:blip r:embed="rId6"/>
          <a:stretch>
            <a:fillRect/>
          </a:stretch>
        </p:blipFill>
        <p:spPr>
          <a:xfrm>
            <a:off x="146111" y="2239254"/>
            <a:ext cx="2804407" cy="1161935"/>
          </a:xfrm>
          <a:prstGeom prst="rect">
            <a:avLst/>
          </a:prstGeom>
        </p:spPr>
      </p:pic>
      <p:pic>
        <p:nvPicPr>
          <p:cNvPr id="8" name="Picture 7">
            <a:extLst>
              <a:ext uri="{FF2B5EF4-FFF2-40B4-BE49-F238E27FC236}">
                <a16:creationId xmlns:a16="http://schemas.microsoft.com/office/drawing/2014/main" id="{51446948-1B6A-2744-9E74-988393A910BB}"/>
              </a:ext>
            </a:extLst>
          </p:cNvPr>
          <p:cNvPicPr>
            <a:picLocks noChangeAspect="1"/>
          </p:cNvPicPr>
          <p:nvPr/>
        </p:nvPicPr>
        <p:blipFill>
          <a:blip r:embed="rId7"/>
          <a:stretch>
            <a:fillRect/>
          </a:stretch>
        </p:blipFill>
        <p:spPr>
          <a:xfrm>
            <a:off x="7131193" y="2239254"/>
            <a:ext cx="4054149" cy="4153300"/>
          </a:xfrm>
          <a:prstGeom prst="rect">
            <a:avLst/>
          </a:prstGeom>
        </p:spPr>
      </p:pic>
      <p:sp>
        <p:nvSpPr>
          <p:cNvPr id="9" name="Content Placeholder 4">
            <a:extLst>
              <a:ext uri="{FF2B5EF4-FFF2-40B4-BE49-F238E27FC236}">
                <a16:creationId xmlns:a16="http://schemas.microsoft.com/office/drawing/2014/main" id="{1A290F80-01A4-5A41-9884-A3E22846A875}"/>
              </a:ext>
            </a:extLst>
          </p:cNvPr>
          <p:cNvSpPr txBox="1">
            <a:spLocks/>
          </p:cNvSpPr>
          <p:nvPr/>
        </p:nvSpPr>
        <p:spPr>
          <a:xfrm>
            <a:off x="82892" y="5332532"/>
            <a:ext cx="27432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 count based on Payload mass</a:t>
            </a:r>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0198" y="1593673"/>
            <a:ext cx="5247612" cy="4351338"/>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With the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 containing all data created a predicted variable Y with the </a:t>
            </a:r>
            <a:r>
              <a:rPr lang="en-US" sz="1400" b="1" dirty="0">
                <a:solidFill>
                  <a:schemeClr val="accent3">
                    <a:lumMod val="25000"/>
                  </a:schemeClr>
                </a:solidFill>
                <a:latin typeface="Abadi" panose="020B0604020104020204" pitchFamily="34" charset="0"/>
              </a:rPr>
              <a:t>class variable</a:t>
            </a:r>
          </a:p>
          <a:p>
            <a:pPr>
              <a:lnSpc>
                <a:spcPct val="100000"/>
              </a:lnSpc>
              <a:spcBef>
                <a:spcPts val="1400"/>
              </a:spcBef>
            </a:pPr>
            <a:r>
              <a:rPr lang="en-US" sz="1400" dirty="0">
                <a:solidFill>
                  <a:schemeClr val="accent3">
                    <a:lumMod val="25000"/>
                  </a:schemeClr>
                </a:solidFill>
                <a:latin typeface="Abadi" panose="020B0604020104020204" pitchFamily="34" charset="0"/>
              </a:rPr>
              <a:t>Standardized the independent variables X</a:t>
            </a:r>
          </a:p>
          <a:p>
            <a:pPr>
              <a:lnSpc>
                <a:spcPct val="100000"/>
              </a:lnSpc>
              <a:spcBef>
                <a:spcPts val="1400"/>
              </a:spcBef>
            </a:pPr>
            <a:r>
              <a:rPr lang="en-US" sz="1400" dirty="0">
                <a:solidFill>
                  <a:schemeClr val="accent3">
                    <a:lumMod val="25000"/>
                  </a:schemeClr>
                </a:solidFill>
                <a:latin typeface="Abadi" panose="020B0604020104020204" pitchFamily="34" charset="0"/>
              </a:rPr>
              <a:t>Separated the train dataset and the test with </a:t>
            </a:r>
            <a:r>
              <a:rPr lang="en-US" sz="1400" dirty="0" err="1">
                <a:solidFill>
                  <a:schemeClr val="accent3">
                    <a:lumMod val="25000"/>
                  </a:schemeClr>
                </a:solidFill>
                <a:latin typeface="Abadi" panose="020B0604020104020204" pitchFamily="34" charset="0"/>
              </a:rPr>
              <a:t>train_test_split</a:t>
            </a:r>
            <a:r>
              <a:rPr lang="en-US" sz="1400" dirty="0">
                <a:solidFill>
                  <a:schemeClr val="accent3">
                    <a:lumMod val="25000"/>
                  </a:schemeClr>
                </a:solidFill>
                <a:latin typeface="Abadi" panose="020B0604020104020204" pitchFamily="34" charset="0"/>
              </a:rPr>
              <a:t> function</a:t>
            </a:r>
          </a:p>
          <a:p>
            <a:pPr>
              <a:lnSpc>
                <a:spcPct val="100000"/>
              </a:lnSpc>
              <a:spcBef>
                <a:spcPts val="1400"/>
              </a:spcBef>
            </a:pPr>
            <a:r>
              <a:rPr lang="en-US" sz="1400" dirty="0">
                <a:solidFill>
                  <a:schemeClr val="accent3">
                    <a:lumMod val="25000"/>
                  </a:schemeClr>
                </a:solidFill>
                <a:latin typeface="Abadi" panose="020B0604020104020204" pitchFamily="34" charset="0"/>
              </a:rPr>
              <a:t>Used </a:t>
            </a:r>
            <a:r>
              <a:rPr lang="en-US" sz="1400" b="1" dirty="0" err="1">
                <a:solidFill>
                  <a:schemeClr val="accent3">
                    <a:lumMod val="25000"/>
                  </a:schemeClr>
                </a:solidFill>
                <a:latin typeface="Abadi" panose="020B0604020104020204" pitchFamily="34" charset="0"/>
              </a:rPr>
              <a:t>GridSearchCV</a:t>
            </a:r>
            <a:r>
              <a:rPr lang="en-US" sz="1400" b="1"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rPr>
              <a:t>with the configuration parameters for each of the models to find the best independent variables configurations </a:t>
            </a:r>
          </a:p>
          <a:p>
            <a:pPr>
              <a:lnSpc>
                <a:spcPct val="100000"/>
              </a:lnSpc>
              <a:spcBef>
                <a:spcPts val="1400"/>
              </a:spcBef>
            </a:pPr>
            <a:r>
              <a:rPr lang="en-US" sz="1400" dirty="0">
                <a:solidFill>
                  <a:schemeClr val="accent3">
                    <a:lumMod val="25000"/>
                  </a:schemeClr>
                </a:solidFill>
                <a:latin typeface="Abadi" panose="020B0604020104020204" pitchFamily="34" charset="0"/>
              </a:rPr>
              <a:t>Created a confusion matrix for each method to tabulate their performance</a:t>
            </a:r>
          </a:p>
          <a:p>
            <a:pPr>
              <a:lnSpc>
                <a:spcPct val="100000"/>
              </a:lnSpc>
              <a:spcBef>
                <a:spcPts val="1400"/>
              </a:spcBef>
            </a:pPr>
            <a:r>
              <a:rPr lang="en-US" sz="1400" dirty="0">
                <a:solidFill>
                  <a:schemeClr val="accent3">
                    <a:lumMod val="25000"/>
                  </a:schemeClr>
                </a:solidFill>
                <a:latin typeface="Abadi" panose="020B0604020104020204" pitchFamily="34" charset="0"/>
              </a:rPr>
              <a:t>The best model with the Hyperparameters is GT with 90% accuracy</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endParaRPr lang="en-US" sz="18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B07CDF1D-065C-2842-BBD4-35591565A1C9}"/>
              </a:ext>
            </a:extLst>
          </p:cNvPr>
          <p:cNvGraphicFramePr/>
          <p:nvPr>
            <p:extLst>
              <p:ext uri="{D42A27DB-BD31-4B8C-83A1-F6EECF244321}">
                <p14:modId xmlns:p14="http://schemas.microsoft.com/office/powerpoint/2010/main" val="3378450676"/>
              </p:ext>
            </p:extLst>
          </p:nvPr>
        </p:nvGraphicFramePr>
        <p:xfrm>
          <a:off x="957081" y="5392708"/>
          <a:ext cx="4893845" cy="13631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B4513337-929A-AC40-96E6-806F92728F6D}"/>
              </a:ext>
            </a:extLst>
          </p:cNvPr>
          <p:cNvPicPr>
            <a:picLocks noChangeAspect="1"/>
          </p:cNvPicPr>
          <p:nvPr/>
        </p:nvPicPr>
        <p:blipFill>
          <a:blip r:embed="rId9"/>
          <a:stretch>
            <a:fillRect/>
          </a:stretch>
        </p:blipFill>
        <p:spPr>
          <a:xfrm>
            <a:off x="6204693" y="1467566"/>
            <a:ext cx="5586713" cy="4565486"/>
          </a:xfrm>
          <a:prstGeom prst="rect">
            <a:avLst/>
          </a:prstGeom>
        </p:spPr>
      </p:pic>
      <p:sp>
        <p:nvSpPr>
          <p:cNvPr id="9" name="TextBox 8">
            <a:extLst>
              <a:ext uri="{FF2B5EF4-FFF2-40B4-BE49-F238E27FC236}">
                <a16:creationId xmlns:a16="http://schemas.microsoft.com/office/drawing/2014/main" id="{DEFD98C1-7814-5B4B-A47B-9D4DD7E18C9F}"/>
              </a:ext>
            </a:extLst>
          </p:cNvPr>
          <p:cNvSpPr txBox="1"/>
          <p:nvPr/>
        </p:nvSpPr>
        <p:spPr>
          <a:xfrm>
            <a:off x="9849894" y="6259030"/>
            <a:ext cx="6097604" cy="307777"/>
          </a:xfrm>
          <a:prstGeom prst="rect">
            <a:avLst/>
          </a:prstGeom>
          <a:noFill/>
        </p:spPr>
        <p:txBody>
          <a:bodyPr wrap="square">
            <a:spAutoFit/>
          </a:bodyPr>
          <a:lstStyle/>
          <a:p>
            <a:pPr>
              <a:lnSpc>
                <a:spcPct val="100000"/>
              </a:lnSpc>
              <a:spcBef>
                <a:spcPts val="1400"/>
              </a:spcBef>
            </a:pPr>
            <a:r>
              <a:rPr lang="en-US" sz="1400" dirty="0">
                <a:solidFill>
                  <a:schemeClr val="accent3">
                    <a:lumMod val="25000"/>
                  </a:schemeClr>
                </a:solidFill>
                <a:latin typeface="Abadi" panose="020B0604020104020204" pitchFamily="34" charset="0"/>
                <a:hlinkClick r:id="rId10"/>
              </a:rPr>
              <a:t>Notebook URL</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54789"/>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p>
          <a:p>
            <a:r>
              <a:rPr lang="en-US" dirty="0">
                <a:solidFill>
                  <a:schemeClr val="accent3">
                    <a:lumMod val="25000"/>
                  </a:schemeClr>
                </a:solidFill>
                <a:latin typeface="Abadi" panose="020B0604020104020204" pitchFamily="34" charset="0"/>
              </a:rPr>
              <a:t>Exploratory data analysis results</a:t>
            </a:r>
          </a:p>
        </p:txBody>
      </p:sp>
      <p:pic>
        <p:nvPicPr>
          <p:cNvPr id="3" name="Picture 2">
            <a:extLst>
              <a:ext uri="{FF2B5EF4-FFF2-40B4-BE49-F238E27FC236}">
                <a16:creationId xmlns:a16="http://schemas.microsoft.com/office/drawing/2014/main" id="{3D30B04D-92EC-C64C-B743-6CF1E75E7B09}"/>
              </a:ext>
            </a:extLst>
          </p:cNvPr>
          <p:cNvPicPr>
            <a:picLocks noChangeAspect="1"/>
          </p:cNvPicPr>
          <p:nvPr/>
        </p:nvPicPr>
        <p:blipFill>
          <a:blip r:embed="rId4"/>
          <a:stretch>
            <a:fillRect/>
          </a:stretch>
        </p:blipFill>
        <p:spPr>
          <a:xfrm>
            <a:off x="773105" y="1754451"/>
            <a:ext cx="10556956" cy="2155698"/>
          </a:xfrm>
          <a:prstGeom prst="rect">
            <a:avLst/>
          </a:prstGeom>
        </p:spPr>
      </p:pic>
      <p:sp>
        <p:nvSpPr>
          <p:cNvPr id="11" name="TextBox 10">
            <a:extLst>
              <a:ext uri="{FF2B5EF4-FFF2-40B4-BE49-F238E27FC236}">
                <a16:creationId xmlns:a16="http://schemas.microsoft.com/office/drawing/2014/main" id="{258C851D-8ED4-094C-9D2E-A7837FC38E38}"/>
              </a:ext>
            </a:extLst>
          </p:cNvPr>
          <p:cNvSpPr txBox="1"/>
          <p:nvPr/>
        </p:nvSpPr>
        <p:spPr>
          <a:xfrm>
            <a:off x="1083520" y="1385119"/>
            <a:ext cx="8077898" cy="369332"/>
          </a:xfrm>
          <a:prstGeom prst="rect">
            <a:avLst/>
          </a:prstGeom>
          <a:noFill/>
        </p:spPr>
        <p:txBody>
          <a:bodyPr wrap="square">
            <a:spAutoFit/>
          </a:bodyPr>
          <a:lstStyle/>
          <a:p>
            <a:r>
              <a:rPr lang="en-US" b="1" dirty="0">
                <a:latin typeface="Menlo" panose="020B0609030804020204" pitchFamily="49" charset="0"/>
              </a:rPr>
              <a:t>R</a:t>
            </a:r>
            <a:r>
              <a:rPr lang="en-US" b="1" dirty="0">
                <a:effectLst/>
                <a:latin typeface="Menlo" panose="020B0609030804020204" pitchFamily="49" charset="0"/>
              </a:rPr>
              <a:t>elationship between Flight Number and Launch Site</a:t>
            </a:r>
            <a:endParaRPr lang="en-US" b="0" dirty="0">
              <a:effectLst/>
              <a:latin typeface="Menlo" panose="020B0609030804020204" pitchFamily="49" charset="0"/>
            </a:endParaRPr>
          </a:p>
        </p:txBody>
      </p:sp>
      <p:sp>
        <p:nvSpPr>
          <p:cNvPr id="12" name="TextBox 11">
            <a:extLst>
              <a:ext uri="{FF2B5EF4-FFF2-40B4-BE49-F238E27FC236}">
                <a16:creationId xmlns:a16="http://schemas.microsoft.com/office/drawing/2014/main" id="{EFE1138C-6916-1F4E-A135-63D635EB377B}"/>
              </a:ext>
            </a:extLst>
          </p:cNvPr>
          <p:cNvSpPr txBox="1"/>
          <p:nvPr/>
        </p:nvSpPr>
        <p:spPr>
          <a:xfrm>
            <a:off x="770011" y="3910149"/>
            <a:ext cx="8077898" cy="1200329"/>
          </a:xfrm>
          <a:prstGeom prst="rect">
            <a:avLst/>
          </a:prstGeom>
          <a:noFill/>
        </p:spPr>
        <p:txBody>
          <a:bodyPr wrap="square">
            <a:spAutoFit/>
          </a:bodyPr>
          <a:lstStyle/>
          <a:p>
            <a:r>
              <a:rPr lang="en-US" dirty="0">
                <a:latin typeface="Menlo" panose="020B0609030804020204" pitchFamily="49" charset="0"/>
              </a:rPr>
              <a:t>We see that different launch sites have different success rates. </a:t>
            </a:r>
            <a:r>
              <a:rPr lang="en-US" b="1" dirty="0">
                <a:latin typeface="Menlo" panose="020B0609030804020204" pitchFamily="49" charset="0"/>
              </a:rPr>
              <a:t>CCAFS LC-40</a:t>
            </a:r>
            <a:r>
              <a:rPr lang="en-US" dirty="0">
                <a:latin typeface="Menlo" panose="020B0609030804020204" pitchFamily="49" charset="0"/>
              </a:rPr>
              <a:t>, has a success rate of 60% which seems lower compared to the other sites. But has almost 2 times more launches in comparation</a:t>
            </a:r>
            <a:endParaRPr lang="en-US" dirty="0">
              <a:effectLst/>
              <a:latin typeface="Menlo" panose="020B0609030804020204" pitchFamily="49" charset="0"/>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bg1"/>
                </a:solidFill>
                <a:latin typeface="+mj-lt"/>
                <a:ea typeface="+mj-ea"/>
                <a:cs typeface="+mj-cs"/>
              </a:rPr>
              <a:t>Results</a:t>
            </a:r>
          </a:p>
          <a:p>
            <a:pPr>
              <a:spcAft>
                <a:spcPts val="600"/>
              </a:spcAft>
            </a:pPr>
            <a:r>
              <a:rPr lang="en-US" sz="3100" kern="1200">
                <a:solidFill>
                  <a:schemeClr val="bg1"/>
                </a:solidFill>
                <a:latin typeface="+mj-lt"/>
                <a:ea typeface="+mj-ea"/>
                <a:cs typeface="+mj-cs"/>
              </a:rPr>
              <a:t>Interactive analytics</a:t>
            </a:r>
          </a:p>
        </p:txBody>
      </p:sp>
      <p:sp>
        <p:nvSpPr>
          <p:cNvPr id="6" name="TextBox 5">
            <a:extLst>
              <a:ext uri="{FF2B5EF4-FFF2-40B4-BE49-F238E27FC236}">
                <a16:creationId xmlns:a16="http://schemas.microsoft.com/office/drawing/2014/main" id="{E7C52AF1-D251-6F48-B3BC-E35E3021EAF1}"/>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alpha val="60000"/>
                  </a:schemeClr>
                </a:solidFill>
              </a:rPr>
              <a:t>We can observe that as the payload increases the success on every site improves as well Specially for booster FT</a:t>
            </a:r>
          </a:p>
          <a:p>
            <a:pPr indent="-228600">
              <a:lnSpc>
                <a:spcPct val="90000"/>
              </a:lnSpc>
              <a:spcAft>
                <a:spcPts val="600"/>
              </a:spcAft>
              <a:buFont typeface="Arial" panose="020B0604020202020204" pitchFamily="34" charset="0"/>
              <a:buChar char="•"/>
            </a:pPr>
            <a:r>
              <a:rPr lang="en-US" sz="2000" dirty="0">
                <a:solidFill>
                  <a:schemeClr val="bg1">
                    <a:alpha val="60000"/>
                  </a:schemeClr>
                </a:solidFill>
              </a:rPr>
              <a:t>Booster V1.1 is a good indicator for all spaces that regardless the payload mass it will not return </a:t>
            </a:r>
            <a:endParaRPr lang="en-US" sz="2000" dirty="0">
              <a:solidFill>
                <a:schemeClr val="bg1">
                  <a:alpha val="60000"/>
                </a:schemeClr>
              </a:solidFill>
              <a:effectLst/>
            </a:endParaRPr>
          </a:p>
        </p:txBody>
      </p:sp>
      <p:pic>
        <p:nvPicPr>
          <p:cNvPr id="5" name="Picture 4">
            <a:extLst>
              <a:ext uri="{FF2B5EF4-FFF2-40B4-BE49-F238E27FC236}">
                <a16:creationId xmlns:a16="http://schemas.microsoft.com/office/drawing/2014/main" id="{370EF1A1-ABD0-B246-BE9D-EDDAE63B4FA9}"/>
              </a:ext>
            </a:extLst>
          </p:cNvPr>
          <p:cNvPicPr>
            <a:picLocks noChangeAspect="1"/>
          </p:cNvPicPr>
          <p:nvPr/>
        </p:nvPicPr>
        <p:blipFill>
          <a:blip r:embed="rId3"/>
          <a:stretch>
            <a:fillRect/>
          </a:stretch>
        </p:blipFill>
        <p:spPr>
          <a:xfrm>
            <a:off x="5730108" y="643469"/>
            <a:ext cx="5376074" cy="5571062"/>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18</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3623386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p>
          <a:p>
            <a:r>
              <a:rPr lang="en-US" dirty="0">
                <a:solidFill>
                  <a:schemeClr val="accent3">
                    <a:lumMod val="25000"/>
                  </a:schemeClr>
                </a:solidFill>
                <a:latin typeface="Abadi" panose="020B0604020104020204" pitchFamily="34" charset="0"/>
              </a:rPr>
              <a:t>Predictive analysis results</a:t>
            </a:r>
          </a:p>
        </p:txBody>
      </p:sp>
      <p:pic>
        <p:nvPicPr>
          <p:cNvPr id="2" name="Picture 1">
            <a:extLst>
              <a:ext uri="{FF2B5EF4-FFF2-40B4-BE49-F238E27FC236}">
                <a16:creationId xmlns:a16="http://schemas.microsoft.com/office/drawing/2014/main" id="{1237C62A-C0DB-D147-8D7C-617A37BAB2C9}"/>
              </a:ext>
            </a:extLst>
          </p:cNvPr>
          <p:cNvPicPr>
            <a:picLocks noChangeAspect="1"/>
          </p:cNvPicPr>
          <p:nvPr/>
        </p:nvPicPr>
        <p:blipFill>
          <a:blip r:embed="rId4"/>
          <a:stretch>
            <a:fillRect/>
          </a:stretch>
        </p:blipFill>
        <p:spPr>
          <a:xfrm>
            <a:off x="835383" y="1498209"/>
            <a:ext cx="3047397" cy="2348328"/>
          </a:xfrm>
          <a:prstGeom prst="rect">
            <a:avLst/>
          </a:prstGeom>
        </p:spPr>
      </p:pic>
      <p:sp>
        <p:nvSpPr>
          <p:cNvPr id="9" name="TextBox 8">
            <a:extLst>
              <a:ext uri="{FF2B5EF4-FFF2-40B4-BE49-F238E27FC236}">
                <a16:creationId xmlns:a16="http://schemas.microsoft.com/office/drawing/2014/main" id="{29452CAB-155D-6544-BB75-9F88EA761D68}"/>
              </a:ext>
            </a:extLst>
          </p:cNvPr>
          <p:cNvSpPr txBox="1"/>
          <p:nvPr/>
        </p:nvSpPr>
        <p:spPr>
          <a:xfrm>
            <a:off x="1981883" y="1197587"/>
            <a:ext cx="986399"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SVM</a:t>
            </a:r>
          </a:p>
        </p:txBody>
      </p:sp>
      <p:pic>
        <p:nvPicPr>
          <p:cNvPr id="5" name="Picture 4">
            <a:extLst>
              <a:ext uri="{FF2B5EF4-FFF2-40B4-BE49-F238E27FC236}">
                <a16:creationId xmlns:a16="http://schemas.microsoft.com/office/drawing/2014/main" id="{A2717FE5-D4D6-8344-9B7C-B65F54ADF543}"/>
              </a:ext>
            </a:extLst>
          </p:cNvPr>
          <p:cNvPicPr>
            <a:picLocks noChangeAspect="1"/>
          </p:cNvPicPr>
          <p:nvPr/>
        </p:nvPicPr>
        <p:blipFill>
          <a:blip r:embed="rId5"/>
          <a:stretch>
            <a:fillRect/>
          </a:stretch>
        </p:blipFill>
        <p:spPr>
          <a:xfrm>
            <a:off x="4059127" y="1510909"/>
            <a:ext cx="3047397" cy="2339965"/>
          </a:xfrm>
          <a:prstGeom prst="rect">
            <a:avLst/>
          </a:prstGeom>
        </p:spPr>
      </p:pic>
      <p:sp>
        <p:nvSpPr>
          <p:cNvPr id="10" name="TextBox 9">
            <a:extLst>
              <a:ext uri="{FF2B5EF4-FFF2-40B4-BE49-F238E27FC236}">
                <a16:creationId xmlns:a16="http://schemas.microsoft.com/office/drawing/2014/main" id="{50989C2C-8CFD-F140-A237-E177E9621A7B}"/>
              </a:ext>
            </a:extLst>
          </p:cNvPr>
          <p:cNvSpPr txBox="1"/>
          <p:nvPr/>
        </p:nvSpPr>
        <p:spPr>
          <a:xfrm>
            <a:off x="4576056" y="1197587"/>
            <a:ext cx="2803773"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Logarithm Regression</a:t>
            </a:r>
          </a:p>
        </p:txBody>
      </p:sp>
      <p:pic>
        <p:nvPicPr>
          <p:cNvPr id="6" name="Picture 5">
            <a:extLst>
              <a:ext uri="{FF2B5EF4-FFF2-40B4-BE49-F238E27FC236}">
                <a16:creationId xmlns:a16="http://schemas.microsoft.com/office/drawing/2014/main" id="{EB92E2E8-F791-BA42-8CD5-CA9B559031E7}"/>
              </a:ext>
            </a:extLst>
          </p:cNvPr>
          <p:cNvPicPr>
            <a:picLocks noChangeAspect="1"/>
          </p:cNvPicPr>
          <p:nvPr/>
        </p:nvPicPr>
        <p:blipFill>
          <a:blip r:embed="rId6"/>
          <a:stretch>
            <a:fillRect/>
          </a:stretch>
        </p:blipFill>
        <p:spPr>
          <a:xfrm>
            <a:off x="835382" y="4204396"/>
            <a:ext cx="3047397" cy="2377108"/>
          </a:xfrm>
          <a:prstGeom prst="rect">
            <a:avLst/>
          </a:prstGeom>
        </p:spPr>
      </p:pic>
      <p:sp>
        <p:nvSpPr>
          <p:cNvPr id="11" name="TextBox 10">
            <a:extLst>
              <a:ext uri="{FF2B5EF4-FFF2-40B4-BE49-F238E27FC236}">
                <a16:creationId xmlns:a16="http://schemas.microsoft.com/office/drawing/2014/main" id="{E863D55E-BBD3-9448-AA6F-333ECDB7FF3C}"/>
              </a:ext>
            </a:extLst>
          </p:cNvPr>
          <p:cNvSpPr txBox="1"/>
          <p:nvPr/>
        </p:nvSpPr>
        <p:spPr>
          <a:xfrm>
            <a:off x="1352312" y="3887715"/>
            <a:ext cx="2013536"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Decision Tree</a:t>
            </a:r>
          </a:p>
        </p:txBody>
      </p:sp>
      <p:pic>
        <p:nvPicPr>
          <p:cNvPr id="12" name="Picture 11">
            <a:extLst>
              <a:ext uri="{FF2B5EF4-FFF2-40B4-BE49-F238E27FC236}">
                <a16:creationId xmlns:a16="http://schemas.microsoft.com/office/drawing/2014/main" id="{5AD454DC-58D9-6749-B30C-FF2C8956993A}"/>
              </a:ext>
            </a:extLst>
          </p:cNvPr>
          <p:cNvPicPr>
            <a:picLocks noChangeAspect="1"/>
          </p:cNvPicPr>
          <p:nvPr/>
        </p:nvPicPr>
        <p:blipFill>
          <a:blip r:embed="rId7"/>
          <a:stretch>
            <a:fillRect/>
          </a:stretch>
        </p:blipFill>
        <p:spPr>
          <a:xfrm>
            <a:off x="4059126" y="4204395"/>
            <a:ext cx="3047397" cy="2378625"/>
          </a:xfrm>
          <a:prstGeom prst="rect">
            <a:avLst/>
          </a:prstGeom>
        </p:spPr>
      </p:pic>
      <p:sp>
        <p:nvSpPr>
          <p:cNvPr id="13" name="TextBox 12">
            <a:extLst>
              <a:ext uri="{FF2B5EF4-FFF2-40B4-BE49-F238E27FC236}">
                <a16:creationId xmlns:a16="http://schemas.microsoft.com/office/drawing/2014/main" id="{6A9C52F0-5841-DC44-8C24-174E1C9217B9}"/>
              </a:ext>
            </a:extLst>
          </p:cNvPr>
          <p:cNvSpPr txBox="1"/>
          <p:nvPr/>
        </p:nvSpPr>
        <p:spPr>
          <a:xfrm>
            <a:off x="5366294" y="3887715"/>
            <a:ext cx="2013536"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KNN</a:t>
            </a:r>
          </a:p>
        </p:txBody>
      </p:sp>
      <p:pic>
        <p:nvPicPr>
          <p:cNvPr id="14" name="Picture 13">
            <a:extLst>
              <a:ext uri="{FF2B5EF4-FFF2-40B4-BE49-F238E27FC236}">
                <a16:creationId xmlns:a16="http://schemas.microsoft.com/office/drawing/2014/main" id="{BFE433D9-5BE7-1E4D-AD89-74F2AB90B946}"/>
              </a:ext>
            </a:extLst>
          </p:cNvPr>
          <p:cNvPicPr>
            <a:picLocks noChangeAspect="1"/>
          </p:cNvPicPr>
          <p:nvPr/>
        </p:nvPicPr>
        <p:blipFill>
          <a:blip r:embed="rId8"/>
          <a:stretch>
            <a:fillRect/>
          </a:stretch>
        </p:blipFill>
        <p:spPr>
          <a:xfrm>
            <a:off x="7194053" y="1329140"/>
            <a:ext cx="4857270" cy="4696433"/>
          </a:xfrm>
          <a:prstGeom prst="rect">
            <a:avLst/>
          </a:prstGeom>
        </p:spPr>
      </p:pic>
    </p:spTree>
    <p:extLst>
      <p:ext uri="{BB962C8B-B14F-4D97-AF65-F5344CB8AC3E}">
        <p14:creationId xmlns:p14="http://schemas.microsoft.com/office/powerpoint/2010/main" val="3226969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81B2922-8656-914E-A54D-1B43EA02D34F}"/>
              </a:ext>
            </a:extLst>
          </p:cNvPr>
          <p:cNvPicPr>
            <a:picLocks noChangeAspect="1"/>
          </p:cNvPicPr>
          <p:nvPr/>
        </p:nvPicPr>
        <p:blipFill>
          <a:blip r:embed="rId4"/>
          <a:stretch>
            <a:fillRect/>
          </a:stretch>
        </p:blipFill>
        <p:spPr>
          <a:xfrm>
            <a:off x="2411693" y="1492539"/>
            <a:ext cx="7232236" cy="3465928"/>
          </a:xfrm>
          <a:prstGeom prst="rect">
            <a:avLst/>
          </a:prstGeom>
        </p:spPr>
      </p:pic>
      <p:sp>
        <p:nvSpPr>
          <p:cNvPr id="7" name="TextBox 6">
            <a:extLst>
              <a:ext uri="{FF2B5EF4-FFF2-40B4-BE49-F238E27FC236}">
                <a16:creationId xmlns:a16="http://schemas.microsoft.com/office/drawing/2014/main" id="{B1C8A315-28B2-5044-89D1-79AC3A64DF2C}"/>
              </a:ext>
            </a:extLst>
          </p:cNvPr>
          <p:cNvSpPr txBox="1"/>
          <p:nvPr/>
        </p:nvSpPr>
        <p:spPr>
          <a:xfrm>
            <a:off x="2411692" y="5122688"/>
            <a:ext cx="7232235" cy="825867"/>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Launches from CCAFS SLC are higher.</a:t>
            </a:r>
          </a:p>
          <a:p>
            <a:pPr>
              <a:lnSpc>
                <a:spcPct val="100000"/>
              </a:lnSpc>
              <a:spcBef>
                <a:spcPts val="1400"/>
              </a:spcBef>
            </a:pPr>
            <a:r>
              <a:rPr lang="en-US" dirty="0">
                <a:solidFill>
                  <a:schemeClr val="accent3">
                    <a:lumMod val="25000"/>
                  </a:schemeClr>
                </a:solidFill>
                <a:latin typeface="Abadi" panose="020B0604020104020204" pitchFamily="34" charset="0"/>
              </a:rPr>
              <a:t>VAFB is relatively consistent on success launches</a:t>
            </a:r>
            <a:r>
              <a:rPr lang="en-US" sz="1800" dirty="0">
                <a:solidFill>
                  <a:schemeClr val="accent3">
                    <a:lumMod val="25000"/>
                  </a:schemeClr>
                </a:solidFill>
                <a:latin typeface="Abadi" panose="020B0604020104020204" pitchFamily="34" charset="0"/>
              </a:rPr>
              <a:t> </a:t>
            </a: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958ED0BE-463D-614F-A08D-7E917BB83E50}"/>
              </a:ext>
            </a:extLst>
          </p:cNvPr>
          <p:cNvPicPr>
            <a:picLocks noChangeAspect="1"/>
          </p:cNvPicPr>
          <p:nvPr/>
        </p:nvPicPr>
        <p:blipFill>
          <a:blip r:embed="rId4"/>
          <a:stretch>
            <a:fillRect/>
          </a:stretch>
        </p:blipFill>
        <p:spPr>
          <a:xfrm>
            <a:off x="418869" y="1604851"/>
            <a:ext cx="11039103" cy="2202493"/>
          </a:xfrm>
          <a:prstGeom prst="rect">
            <a:avLst/>
          </a:prstGeom>
        </p:spPr>
      </p:pic>
      <p:sp>
        <p:nvSpPr>
          <p:cNvPr id="6" name="TextBox 5">
            <a:extLst>
              <a:ext uri="{FF2B5EF4-FFF2-40B4-BE49-F238E27FC236}">
                <a16:creationId xmlns:a16="http://schemas.microsoft.com/office/drawing/2014/main" id="{6B147D80-D1CC-AE4F-AFBE-40D2E1DF070B}"/>
              </a:ext>
            </a:extLst>
          </p:cNvPr>
          <p:cNvSpPr txBox="1"/>
          <p:nvPr/>
        </p:nvSpPr>
        <p:spPr>
          <a:xfrm>
            <a:off x="418869" y="3983205"/>
            <a:ext cx="7232235" cy="1102866"/>
          </a:xfrm>
          <a:prstGeom prst="rect">
            <a:avLst/>
          </a:prstGeom>
          <a:noFill/>
        </p:spPr>
        <p:txBody>
          <a:bodyPr wrap="square">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For the VAFB-SLC  launch site there are no  rockets  launched for  heavy payload mass(greater than 10000)</a:t>
            </a:r>
          </a:p>
          <a:p>
            <a:pPr>
              <a:lnSpc>
                <a:spcPct val="100000"/>
              </a:lnSpc>
              <a:spcBef>
                <a:spcPts val="1400"/>
              </a:spcBef>
            </a:pPr>
            <a:r>
              <a:rPr lang="en-US" sz="1800" dirty="0">
                <a:solidFill>
                  <a:schemeClr val="accent3">
                    <a:lumMod val="25000"/>
                  </a:schemeClr>
                </a:solidFill>
                <a:latin typeface="Abadi" panose="020B0604020104020204" pitchFamily="34" charset="0"/>
              </a:rPr>
              <a:t>The greater the payload the more likely Phase 1 will return</a:t>
            </a: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E98DCE80-B04D-5949-BA2D-64CDB87BFD58}"/>
              </a:ext>
            </a:extLst>
          </p:cNvPr>
          <p:cNvPicPr>
            <a:picLocks noChangeAspect="1"/>
          </p:cNvPicPr>
          <p:nvPr/>
        </p:nvPicPr>
        <p:blipFill>
          <a:blip r:embed="rId3"/>
          <a:stretch>
            <a:fillRect/>
          </a:stretch>
        </p:blipFill>
        <p:spPr>
          <a:xfrm>
            <a:off x="3168650" y="1505586"/>
            <a:ext cx="5854700" cy="4102100"/>
          </a:xfrm>
          <a:prstGeom prst="rect">
            <a:avLst/>
          </a:prstGeom>
        </p:spPr>
      </p:pic>
      <p:sp>
        <p:nvSpPr>
          <p:cNvPr id="6" name="TextBox 5">
            <a:extLst>
              <a:ext uri="{FF2B5EF4-FFF2-40B4-BE49-F238E27FC236}">
                <a16:creationId xmlns:a16="http://schemas.microsoft.com/office/drawing/2014/main" id="{AC3D9977-59EC-A04B-B976-185F20ECD0D5}"/>
              </a:ext>
            </a:extLst>
          </p:cNvPr>
          <p:cNvSpPr txBox="1"/>
          <p:nvPr/>
        </p:nvSpPr>
        <p:spPr>
          <a:xfrm>
            <a:off x="629884" y="5607686"/>
            <a:ext cx="7232235"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GEO HEO and SSO are the most successful orbits to launch</a:t>
            </a: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505B1570-6840-774C-9256-889A8BADAE3D}"/>
              </a:ext>
            </a:extLst>
          </p:cNvPr>
          <p:cNvPicPr>
            <a:picLocks noChangeAspect="1"/>
          </p:cNvPicPr>
          <p:nvPr/>
        </p:nvPicPr>
        <p:blipFill>
          <a:blip r:embed="rId4"/>
          <a:stretch>
            <a:fillRect/>
          </a:stretch>
        </p:blipFill>
        <p:spPr>
          <a:xfrm>
            <a:off x="1378634" y="1502615"/>
            <a:ext cx="9083040" cy="1841654"/>
          </a:xfrm>
          <a:prstGeom prst="rect">
            <a:avLst/>
          </a:prstGeom>
        </p:spPr>
      </p:pic>
      <p:sp>
        <p:nvSpPr>
          <p:cNvPr id="6" name="TextBox 5">
            <a:extLst>
              <a:ext uri="{FF2B5EF4-FFF2-40B4-BE49-F238E27FC236}">
                <a16:creationId xmlns:a16="http://schemas.microsoft.com/office/drawing/2014/main" id="{49BEECDD-5510-7F4B-BB70-A7E357B3DC99}"/>
              </a:ext>
            </a:extLst>
          </p:cNvPr>
          <p:cNvSpPr txBox="1"/>
          <p:nvPr/>
        </p:nvSpPr>
        <p:spPr>
          <a:xfrm>
            <a:off x="376666" y="3814055"/>
            <a:ext cx="7232235" cy="923330"/>
          </a:xfrm>
          <a:prstGeom prst="rect">
            <a:avLst/>
          </a:prstGeom>
          <a:noFill/>
        </p:spPr>
        <p:txBody>
          <a:bodyPr wrap="square">
            <a:spAutoFit/>
          </a:bodyPr>
          <a:lstStyle/>
          <a:p>
            <a:pPr>
              <a:spcBef>
                <a:spcPts val="1400"/>
              </a:spcBef>
            </a:pPr>
            <a:r>
              <a:rPr lang="en-US" dirty="0"/>
              <a:t>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37C944C-D45E-2D4D-949C-D21244D0AD68}"/>
              </a:ext>
            </a:extLst>
          </p:cNvPr>
          <p:cNvPicPr>
            <a:picLocks noChangeAspect="1"/>
          </p:cNvPicPr>
          <p:nvPr/>
        </p:nvPicPr>
        <p:blipFill>
          <a:blip r:embed="rId4"/>
          <a:stretch>
            <a:fillRect/>
          </a:stretch>
        </p:blipFill>
        <p:spPr>
          <a:xfrm>
            <a:off x="856956" y="1363063"/>
            <a:ext cx="9385495" cy="1936328"/>
          </a:xfrm>
          <a:prstGeom prst="rect">
            <a:avLst/>
          </a:prstGeom>
        </p:spPr>
      </p:pic>
      <p:sp>
        <p:nvSpPr>
          <p:cNvPr id="7" name="TextBox 6">
            <a:extLst>
              <a:ext uri="{FF2B5EF4-FFF2-40B4-BE49-F238E27FC236}">
                <a16:creationId xmlns:a16="http://schemas.microsoft.com/office/drawing/2014/main" id="{6054FEFD-CF4B-9640-ADA8-0690DD153A7A}"/>
              </a:ext>
            </a:extLst>
          </p:cNvPr>
          <p:cNvSpPr txBox="1"/>
          <p:nvPr/>
        </p:nvSpPr>
        <p:spPr>
          <a:xfrm>
            <a:off x="707257" y="3638209"/>
            <a:ext cx="7232235" cy="1200329"/>
          </a:xfrm>
          <a:prstGeom prst="rect">
            <a:avLst/>
          </a:prstGeom>
          <a:noFill/>
        </p:spPr>
        <p:txBody>
          <a:bodyPr wrap="square">
            <a:spAutoFit/>
          </a:bodyPr>
          <a:lstStyle/>
          <a:p>
            <a:r>
              <a:rPr lang="en-US" dirty="0"/>
              <a:t>With heavy payloads the successful landing or positive landing rate are more for </a:t>
            </a:r>
            <a:r>
              <a:rPr lang="en-US" dirty="0" err="1"/>
              <a:t>Polar,LEO</a:t>
            </a:r>
            <a:r>
              <a:rPr lang="en-US" dirty="0"/>
              <a:t> and ISS.</a:t>
            </a:r>
            <a:br>
              <a:rPr lang="en-US" dirty="0"/>
            </a:br>
            <a:r>
              <a:rPr lang="en-US" dirty="0"/>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D3951B9-5DD9-C741-891A-5B5D2026B9F6}"/>
              </a:ext>
            </a:extLst>
          </p:cNvPr>
          <p:cNvPicPr>
            <a:picLocks noChangeAspect="1"/>
          </p:cNvPicPr>
          <p:nvPr/>
        </p:nvPicPr>
        <p:blipFill>
          <a:blip r:embed="rId3"/>
          <a:stretch>
            <a:fillRect/>
          </a:stretch>
        </p:blipFill>
        <p:spPr>
          <a:xfrm>
            <a:off x="3028950" y="1371600"/>
            <a:ext cx="6134100" cy="4114800"/>
          </a:xfrm>
          <a:prstGeom prst="rect">
            <a:avLst/>
          </a:prstGeom>
        </p:spPr>
      </p:pic>
      <p:sp>
        <p:nvSpPr>
          <p:cNvPr id="6" name="TextBox 5">
            <a:extLst>
              <a:ext uri="{FF2B5EF4-FFF2-40B4-BE49-F238E27FC236}">
                <a16:creationId xmlns:a16="http://schemas.microsoft.com/office/drawing/2014/main" id="{6640E12A-2F3C-9B47-90CA-27404733ACE3}"/>
              </a:ext>
            </a:extLst>
          </p:cNvPr>
          <p:cNvSpPr txBox="1"/>
          <p:nvPr/>
        </p:nvSpPr>
        <p:spPr>
          <a:xfrm>
            <a:off x="285225" y="5656241"/>
            <a:ext cx="7232235"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As time passes the success rate has proportionally increased</a:t>
            </a: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Select distinct(LAUNCH_SITE) from SPACEXBTL</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840D5E7-F68E-6649-8AC8-12A3C798BCBF}"/>
              </a:ext>
            </a:extLst>
          </p:cNvPr>
          <p:cNvPicPr>
            <a:picLocks noChangeAspect="1"/>
          </p:cNvPicPr>
          <p:nvPr/>
        </p:nvPicPr>
        <p:blipFill>
          <a:blip r:embed="rId4"/>
          <a:stretch>
            <a:fillRect/>
          </a:stretch>
        </p:blipFill>
        <p:spPr>
          <a:xfrm>
            <a:off x="5577296" y="2350044"/>
            <a:ext cx="2095500" cy="31115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Select * from SPACEXTBL where LAUNCH_SITE like 'CCA%' limit 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0C3D8C5-5BE4-6E45-AF97-693B535E863C}"/>
              </a:ext>
            </a:extLst>
          </p:cNvPr>
          <p:cNvPicPr>
            <a:picLocks noChangeAspect="1"/>
          </p:cNvPicPr>
          <p:nvPr/>
        </p:nvPicPr>
        <p:blipFill>
          <a:blip r:embed="rId3"/>
          <a:stretch>
            <a:fillRect/>
          </a:stretch>
        </p:blipFill>
        <p:spPr>
          <a:xfrm>
            <a:off x="1887611" y="2291773"/>
            <a:ext cx="8280400" cy="37338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sum(PAYLOAD_MASS__KG_) as total from SPACEXTBL where CUSTOMER = 'NASA (CRS)’;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118F6450-BCA6-FF41-B232-B14A8B2A0695}"/>
              </a:ext>
            </a:extLst>
          </p:cNvPr>
          <p:cNvPicPr>
            <a:picLocks noChangeAspect="1"/>
          </p:cNvPicPr>
          <p:nvPr/>
        </p:nvPicPr>
        <p:blipFill>
          <a:blip r:embed="rId4"/>
          <a:stretch>
            <a:fillRect/>
          </a:stretch>
        </p:blipFill>
        <p:spPr>
          <a:xfrm>
            <a:off x="5327650" y="2787650"/>
            <a:ext cx="1536700" cy="12827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4437"/>
            <a:ext cx="11088313" cy="521736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Collected and cleaned data from SpaceX API and HTML Table from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to find patterns in the data and determine what would be the label for training supervised models' outcomes of the landings that our model will be predicting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visualizations and Feature Engineering</a:t>
            </a:r>
          </a:p>
          <a:p>
            <a:pPr lvl="1">
              <a:lnSpc>
                <a:spcPct val="100000"/>
              </a:lnSpc>
              <a:spcBef>
                <a:spcPts val="1400"/>
              </a:spcBef>
            </a:pPr>
            <a:r>
              <a:rPr lang="en-US" sz="1800" dirty="0">
                <a:solidFill>
                  <a:schemeClr val="accent3">
                    <a:lumMod val="25000"/>
                  </a:schemeClr>
                </a:solidFill>
                <a:latin typeface="Abadi" panose="020B0604020104020204" pitchFamily="34" charset="0"/>
              </a:rPr>
              <a:t>Built interactive Maps to visualize landings and interactive Dashboards to validate correlations</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exploratory  Data Analysis and determine Training Labels </a:t>
            </a:r>
          </a:p>
          <a:p>
            <a:pPr lvl="2">
              <a:lnSpc>
                <a:spcPct val="100000"/>
              </a:lnSpc>
              <a:spcBef>
                <a:spcPts val="1400"/>
              </a:spcBef>
            </a:pPr>
            <a:r>
              <a:rPr lang="en-US" sz="1900" dirty="0">
                <a:solidFill>
                  <a:schemeClr val="accent3">
                    <a:lumMod val="25000"/>
                  </a:schemeClr>
                </a:solidFill>
                <a:latin typeface="Abadi" panose="020B0604020104020204" pitchFamily="34" charset="0"/>
              </a:rPr>
              <a:t>Create a column for the class</a:t>
            </a:r>
          </a:p>
          <a:p>
            <a:pPr lvl="2">
              <a:lnSpc>
                <a:spcPct val="100000"/>
              </a:lnSpc>
              <a:spcBef>
                <a:spcPts val="1400"/>
              </a:spcBef>
            </a:pPr>
            <a:r>
              <a:rPr lang="en-US" sz="1900" dirty="0">
                <a:solidFill>
                  <a:schemeClr val="accent3">
                    <a:lumMod val="25000"/>
                  </a:schemeClr>
                </a:solidFill>
                <a:latin typeface="Abadi" panose="020B0604020104020204" pitchFamily="34" charset="0"/>
              </a:rPr>
              <a:t>Standardize the data</a:t>
            </a:r>
          </a:p>
          <a:p>
            <a:pPr lvl="2">
              <a:lnSpc>
                <a:spcPct val="100000"/>
              </a:lnSpc>
              <a:spcBef>
                <a:spcPts val="1400"/>
              </a:spcBef>
            </a:pPr>
            <a:r>
              <a:rPr lang="en-US" sz="1800" dirty="0">
                <a:solidFill>
                  <a:schemeClr val="accent3">
                    <a:lumMod val="25000"/>
                  </a:schemeClr>
                </a:solidFill>
                <a:latin typeface="Abadi" panose="020B0604020104020204" pitchFamily="34" charset="0"/>
              </a:rPr>
              <a:t>Split into training data and test data</a:t>
            </a:r>
          </a:p>
          <a:p>
            <a:pPr lvl="2">
              <a:lnSpc>
                <a:spcPct val="100000"/>
              </a:lnSpc>
              <a:spcBef>
                <a:spcPts val="1400"/>
              </a:spcBef>
            </a:pPr>
            <a:r>
              <a:rPr lang="en-US" sz="1800" dirty="0">
                <a:solidFill>
                  <a:schemeClr val="accent3">
                    <a:lumMod val="25000"/>
                  </a:schemeClr>
                </a:solidFill>
                <a:latin typeface="Abadi" panose="020B0604020104020204" pitchFamily="34" charset="0"/>
              </a:rPr>
              <a:t>Test best model for prediction with best parameters based on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and predictive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Based on models' performance Decision Tree and KNN models with 88% accuracy are the best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avg(PAYLOAD_MASS__KG_) as total from SPACEXTBL where BOOSTER_VERSION =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34F01772-9EF7-204D-A518-3BD71E41D774}"/>
              </a:ext>
            </a:extLst>
          </p:cNvPr>
          <p:cNvPicPr>
            <a:picLocks noChangeAspect="1"/>
          </p:cNvPicPr>
          <p:nvPr/>
        </p:nvPicPr>
        <p:blipFill>
          <a:blip r:embed="rId4"/>
          <a:stretch>
            <a:fillRect/>
          </a:stretch>
        </p:blipFill>
        <p:spPr>
          <a:xfrm>
            <a:off x="5346700" y="2825750"/>
            <a:ext cx="1498600" cy="1206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dirty="0"/>
              <a:t>select min(DATE) from SPACEXTBL where LANDING__OUTCOME like '%Success%';</a:t>
            </a:r>
          </a:p>
          <a:p>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E3F05C6-E5BD-B645-9481-5B4E2E7938AF}"/>
              </a:ext>
            </a:extLst>
          </p:cNvPr>
          <p:cNvPicPr>
            <a:picLocks noChangeAspect="1"/>
          </p:cNvPicPr>
          <p:nvPr/>
        </p:nvPicPr>
        <p:blipFill>
          <a:blip r:embed="rId3"/>
          <a:stretch>
            <a:fillRect/>
          </a:stretch>
        </p:blipFill>
        <p:spPr>
          <a:xfrm>
            <a:off x="5168900" y="2743200"/>
            <a:ext cx="1854200" cy="13716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109498" y="908344"/>
            <a:ext cx="5244301" cy="1538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Successful Drone Ship Landing with Payload between 4000 and 6000</a:t>
            </a:r>
          </a:p>
        </p:txBody>
      </p:sp>
      <p:sp>
        <p:nvSpPr>
          <p:cNvPr id="17"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1158" y="2706865"/>
            <a:ext cx="5383652" cy="3470097"/>
          </a:xfrm>
          <a:prstGeom prst="rect">
            <a:avLst/>
          </a:prstGeom>
        </p:spPr>
        <p:txBody>
          <a:bodyPr vert="horz" lIns="91440" tIns="45720" rIns="91440" bIns="45720" rtlCol="0">
            <a:normAutofit/>
          </a:bodyPr>
          <a:lstStyle/>
          <a:p>
            <a:r>
              <a:rPr lang="en-US" sz="2400" dirty="0"/>
              <a:t>select BOOSTER_VERSION from SPACEXTBL where LANDING__OUTCOME = 'Success (drone ship)' and PAYLOAD_MASS__KG_ BETWEEN 4000 and 6000;</a:t>
            </a:r>
          </a:p>
          <a:p>
            <a:endParaRPr lang="en-US" sz="2400" dirty="0"/>
          </a:p>
          <a:p>
            <a:endParaRPr lang="en-US" sz="2400" dirty="0"/>
          </a:p>
          <a:p>
            <a:pPr marL="0">
              <a:spcBef>
                <a:spcPts val="1400"/>
              </a:spcBef>
            </a:pPr>
            <a:endParaRPr lang="en-US" sz="24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32</a:t>
            </a:fld>
            <a:endParaRPr lang="en-US" sz="1200">
              <a:solidFill>
                <a:prstClr val="black">
                  <a:tint val="75000"/>
                </a:prstClr>
              </a:solidFill>
              <a:latin typeface="+mn-lt"/>
            </a:endParaRPr>
          </a:p>
        </p:txBody>
      </p:sp>
      <p:pic>
        <p:nvPicPr>
          <p:cNvPr id="3" name="Picture 2">
            <a:extLst>
              <a:ext uri="{FF2B5EF4-FFF2-40B4-BE49-F238E27FC236}">
                <a16:creationId xmlns:a16="http://schemas.microsoft.com/office/drawing/2014/main" id="{89E66279-2505-0640-92F9-A60A78ACBB11}"/>
              </a:ext>
            </a:extLst>
          </p:cNvPr>
          <p:cNvPicPr>
            <a:picLocks noChangeAspect="1"/>
          </p:cNvPicPr>
          <p:nvPr/>
        </p:nvPicPr>
        <p:blipFill>
          <a:blip r:embed="rId2"/>
          <a:stretch>
            <a:fillRect/>
          </a:stretch>
        </p:blipFill>
        <p:spPr>
          <a:xfrm>
            <a:off x="1920784" y="1773102"/>
            <a:ext cx="2171700" cy="29591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select MISSION_OUTCOME, count(MISSION_OUTCOME) as total from SPACEXTBL GROUP BY MISSION_OUTCOME;</a:t>
            </a:r>
          </a:p>
          <a:p>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ED9DD943-CF8C-3749-9E38-AFBA4EAC4D52}"/>
              </a:ext>
            </a:extLst>
          </p:cNvPr>
          <p:cNvPicPr>
            <a:picLocks noChangeAspect="1"/>
          </p:cNvPicPr>
          <p:nvPr/>
        </p:nvPicPr>
        <p:blipFill>
          <a:blip r:embed="rId3"/>
          <a:stretch>
            <a:fillRect/>
          </a:stretch>
        </p:blipFill>
        <p:spPr>
          <a:xfrm>
            <a:off x="3927021" y="2750344"/>
            <a:ext cx="4533900" cy="25019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BOOSTER_VERSION as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from SPACEXTBL where PAYLOAD_MASS__KG_=(select max(PAYLOAD_MASS__KG_) from SPACEXTBL);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C23E48AF-542A-2444-871E-EC2C7A450BA6}"/>
              </a:ext>
            </a:extLst>
          </p:cNvPr>
          <p:cNvPicPr>
            <a:picLocks noChangeAspect="1"/>
          </p:cNvPicPr>
          <p:nvPr/>
        </p:nvPicPr>
        <p:blipFill>
          <a:blip r:embed="rId4"/>
          <a:stretch>
            <a:fillRect/>
          </a:stretch>
        </p:blipFill>
        <p:spPr>
          <a:xfrm>
            <a:off x="5178697" y="2532562"/>
            <a:ext cx="2082800" cy="35433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MISSION_OUTCOME,BOOSTER_VERSION,LAUNCH_SITE FROM SPACEXTBL where EXTRACT(YEAR FROM DATE)='2015' and MISSION_OUTCOME != 'Success’;</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51815F3-698C-C444-9354-3188410D483C}"/>
              </a:ext>
            </a:extLst>
          </p:cNvPr>
          <p:cNvPicPr>
            <a:picLocks noChangeAspect="1"/>
          </p:cNvPicPr>
          <p:nvPr/>
        </p:nvPicPr>
        <p:blipFill>
          <a:blip r:embed="rId4"/>
          <a:stretch>
            <a:fillRect/>
          </a:stretch>
        </p:blipFill>
        <p:spPr>
          <a:xfrm>
            <a:off x="770010" y="3446810"/>
            <a:ext cx="10756900" cy="14732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select LANDING__OUTCOME, count(LANDING__OUTCOME) as total from SPACEXTBL where DATE BETWEEN '2010-06-04' AND '2017-03-20'  GROUP BY LANDING__OUTCOME ORDER BY total desc;</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57219644-B226-9F4D-A92D-0AAD706D16A3}"/>
              </a:ext>
            </a:extLst>
          </p:cNvPr>
          <p:cNvPicPr>
            <a:picLocks noChangeAspect="1"/>
          </p:cNvPicPr>
          <p:nvPr/>
        </p:nvPicPr>
        <p:blipFill>
          <a:blip r:embed="rId4"/>
          <a:stretch>
            <a:fillRect/>
          </a:stretch>
        </p:blipFill>
        <p:spPr>
          <a:xfrm>
            <a:off x="4663440" y="3168605"/>
            <a:ext cx="3653246" cy="325860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Launch sites are very close proximity to coasts to prevent any damage to private property or civilians in case of accident</a:t>
            </a:r>
          </a:p>
          <a:p>
            <a:pPr>
              <a:lnSpc>
                <a:spcPct val="100000"/>
              </a:lnSpc>
              <a:spcBef>
                <a:spcPts val="1400"/>
              </a:spcBef>
            </a:pPr>
            <a:r>
              <a:rPr lang="en-US" sz="2200" dirty="0">
                <a:solidFill>
                  <a:schemeClr val="accent3">
                    <a:lumMod val="25000"/>
                  </a:schemeClr>
                </a:solidFill>
                <a:latin typeface="Abadi"/>
              </a:rPr>
              <a:t>Locations are as close to the Equator as possible.</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2F99DE97-E35B-7A45-A506-1C46BA1BFED6}"/>
              </a:ext>
            </a:extLst>
          </p:cNvPr>
          <p:cNvPicPr>
            <a:picLocks noChangeAspect="1"/>
          </p:cNvPicPr>
          <p:nvPr/>
        </p:nvPicPr>
        <p:blipFill>
          <a:blip r:embed="rId4"/>
          <a:stretch>
            <a:fillRect/>
          </a:stretch>
        </p:blipFill>
        <p:spPr>
          <a:xfrm>
            <a:off x="1934041" y="1294821"/>
            <a:ext cx="7417526" cy="369367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3894" y="4126127"/>
            <a:ext cx="823173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 indicates success and Red failure</a:t>
            </a:r>
          </a:p>
          <a:p>
            <a:pPr>
              <a:lnSpc>
                <a:spcPct val="100000"/>
              </a:lnSpc>
              <a:spcBef>
                <a:spcPts val="1400"/>
              </a:spcBef>
            </a:pPr>
            <a:r>
              <a:rPr lang="en-US" sz="2200" dirty="0">
                <a:solidFill>
                  <a:schemeClr val="accent3">
                    <a:lumMod val="25000"/>
                  </a:schemeClr>
                </a:solidFill>
                <a:latin typeface="Abadi"/>
              </a:rPr>
              <a:t>KSC seems to be the most successful and CCAFS where most launches happen</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Locations Outcomes</a:t>
            </a:r>
          </a:p>
        </p:txBody>
      </p:sp>
      <p:pic>
        <p:nvPicPr>
          <p:cNvPr id="2" name="Picture 1">
            <a:extLst>
              <a:ext uri="{FF2B5EF4-FFF2-40B4-BE49-F238E27FC236}">
                <a16:creationId xmlns:a16="http://schemas.microsoft.com/office/drawing/2014/main" id="{9EE9CD49-F2B2-7745-9C96-278F887FC13D}"/>
              </a:ext>
            </a:extLst>
          </p:cNvPr>
          <p:cNvPicPr>
            <a:picLocks noChangeAspect="1"/>
          </p:cNvPicPr>
          <p:nvPr/>
        </p:nvPicPr>
        <p:blipFill>
          <a:blip r:embed="rId4"/>
          <a:stretch>
            <a:fillRect/>
          </a:stretch>
        </p:blipFill>
        <p:spPr>
          <a:xfrm>
            <a:off x="833893" y="1404256"/>
            <a:ext cx="2701606" cy="2252073"/>
          </a:xfrm>
          <a:prstGeom prst="rect">
            <a:avLst/>
          </a:prstGeom>
        </p:spPr>
      </p:pic>
      <p:sp>
        <p:nvSpPr>
          <p:cNvPr id="7" name="TextBox 6">
            <a:extLst>
              <a:ext uri="{FF2B5EF4-FFF2-40B4-BE49-F238E27FC236}">
                <a16:creationId xmlns:a16="http://schemas.microsoft.com/office/drawing/2014/main" id="{DDB191CE-4497-3144-8959-F39DA6D58E73}"/>
              </a:ext>
            </a:extLst>
          </p:cNvPr>
          <p:cNvSpPr txBox="1"/>
          <p:nvPr/>
        </p:nvSpPr>
        <p:spPr>
          <a:xfrm>
            <a:off x="1526721" y="3656329"/>
            <a:ext cx="1516925" cy="369332"/>
          </a:xfrm>
          <a:prstGeom prst="rect">
            <a:avLst/>
          </a:prstGeom>
          <a:noFill/>
        </p:spPr>
        <p:txBody>
          <a:bodyPr wrap="square">
            <a:spAutoFit/>
          </a:bodyPr>
          <a:lstStyle/>
          <a:p>
            <a:r>
              <a:rPr lang="en-US" dirty="0">
                <a:solidFill>
                  <a:schemeClr val="accent3">
                    <a:lumMod val="25000"/>
                  </a:schemeClr>
                </a:solidFill>
                <a:latin typeface="Abadi"/>
              </a:rPr>
              <a:t>VAFB SLC-4E</a:t>
            </a:r>
            <a:endParaRPr lang="en-GT" dirty="0"/>
          </a:p>
        </p:txBody>
      </p:sp>
      <p:pic>
        <p:nvPicPr>
          <p:cNvPr id="6" name="Picture 5">
            <a:extLst>
              <a:ext uri="{FF2B5EF4-FFF2-40B4-BE49-F238E27FC236}">
                <a16:creationId xmlns:a16="http://schemas.microsoft.com/office/drawing/2014/main" id="{0B654C20-211F-C345-A921-87AD2A62EA52}"/>
              </a:ext>
            </a:extLst>
          </p:cNvPr>
          <p:cNvPicPr>
            <a:picLocks noChangeAspect="1"/>
          </p:cNvPicPr>
          <p:nvPr/>
        </p:nvPicPr>
        <p:blipFill>
          <a:blip r:embed="rId5"/>
          <a:stretch>
            <a:fillRect/>
          </a:stretch>
        </p:blipFill>
        <p:spPr>
          <a:xfrm>
            <a:off x="3818359" y="1404256"/>
            <a:ext cx="3648891" cy="1721660"/>
          </a:xfrm>
          <a:prstGeom prst="rect">
            <a:avLst/>
          </a:prstGeom>
        </p:spPr>
      </p:pic>
      <p:sp>
        <p:nvSpPr>
          <p:cNvPr id="9" name="TextBox 8">
            <a:extLst>
              <a:ext uri="{FF2B5EF4-FFF2-40B4-BE49-F238E27FC236}">
                <a16:creationId xmlns:a16="http://schemas.microsoft.com/office/drawing/2014/main" id="{DDE1F3D0-3596-8F48-AE94-4D2C31C40D1B}"/>
              </a:ext>
            </a:extLst>
          </p:cNvPr>
          <p:cNvSpPr txBox="1"/>
          <p:nvPr/>
        </p:nvSpPr>
        <p:spPr>
          <a:xfrm>
            <a:off x="4884341" y="3656329"/>
            <a:ext cx="1516925" cy="369332"/>
          </a:xfrm>
          <a:prstGeom prst="rect">
            <a:avLst/>
          </a:prstGeom>
          <a:noFill/>
        </p:spPr>
        <p:txBody>
          <a:bodyPr wrap="square">
            <a:spAutoFit/>
          </a:bodyPr>
          <a:lstStyle/>
          <a:p>
            <a:r>
              <a:rPr lang="en-US" dirty="0">
                <a:solidFill>
                  <a:schemeClr val="accent3">
                    <a:lumMod val="25000"/>
                  </a:schemeClr>
                </a:solidFill>
                <a:latin typeface="Abadi"/>
              </a:rPr>
              <a:t>KSC LC-39A</a:t>
            </a:r>
            <a:endParaRPr lang="en-GT" dirty="0"/>
          </a:p>
        </p:txBody>
      </p:sp>
      <p:pic>
        <p:nvPicPr>
          <p:cNvPr id="10" name="Picture 9">
            <a:extLst>
              <a:ext uri="{FF2B5EF4-FFF2-40B4-BE49-F238E27FC236}">
                <a16:creationId xmlns:a16="http://schemas.microsoft.com/office/drawing/2014/main" id="{B947BB02-3C55-8D47-946E-04F4C1B600AB}"/>
              </a:ext>
            </a:extLst>
          </p:cNvPr>
          <p:cNvPicPr>
            <a:picLocks noChangeAspect="1"/>
          </p:cNvPicPr>
          <p:nvPr/>
        </p:nvPicPr>
        <p:blipFill>
          <a:blip r:embed="rId6"/>
          <a:stretch>
            <a:fillRect/>
          </a:stretch>
        </p:blipFill>
        <p:spPr>
          <a:xfrm>
            <a:off x="8758408" y="1539364"/>
            <a:ext cx="2378822" cy="2331623"/>
          </a:xfrm>
          <a:prstGeom prst="rect">
            <a:avLst/>
          </a:prstGeom>
        </p:spPr>
      </p:pic>
      <p:pic>
        <p:nvPicPr>
          <p:cNvPr id="11" name="Picture 10">
            <a:extLst>
              <a:ext uri="{FF2B5EF4-FFF2-40B4-BE49-F238E27FC236}">
                <a16:creationId xmlns:a16="http://schemas.microsoft.com/office/drawing/2014/main" id="{52F15F3E-70EA-474F-8525-25E5CB026AE6}"/>
              </a:ext>
            </a:extLst>
          </p:cNvPr>
          <p:cNvPicPr>
            <a:picLocks noChangeAspect="1"/>
          </p:cNvPicPr>
          <p:nvPr/>
        </p:nvPicPr>
        <p:blipFill>
          <a:blip r:embed="rId7"/>
          <a:stretch>
            <a:fillRect/>
          </a:stretch>
        </p:blipFill>
        <p:spPr>
          <a:xfrm>
            <a:off x="9189356" y="3870987"/>
            <a:ext cx="1614186" cy="2201163"/>
          </a:xfrm>
          <a:prstGeom prst="rect">
            <a:avLst/>
          </a:prstGeom>
        </p:spPr>
      </p:pic>
      <p:sp>
        <p:nvSpPr>
          <p:cNvPr id="12" name="TextBox 11">
            <a:extLst>
              <a:ext uri="{FF2B5EF4-FFF2-40B4-BE49-F238E27FC236}">
                <a16:creationId xmlns:a16="http://schemas.microsoft.com/office/drawing/2014/main" id="{0D1F9443-BDAC-EF47-8E55-4F0271983363}"/>
              </a:ext>
            </a:extLst>
          </p:cNvPr>
          <p:cNvSpPr txBox="1"/>
          <p:nvPr/>
        </p:nvSpPr>
        <p:spPr>
          <a:xfrm>
            <a:off x="9189356" y="1225520"/>
            <a:ext cx="1516925" cy="369332"/>
          </a:xfrm>
          <a:prstGeom prst="rect">
            <a:avLst/>
          </a:prstGeom>
          <a:noFill/>
        </p:spPr>
        <p:txBody>
          <a:bodyPr wrap="square">
            <a:spAutoFit/>
          </a:bodyPr>
          <a:lstStyle/>
          <a:p>
            <a:r>
              <a:rPr lang="en-US" dirty="0">
                <a:solidFill>
                  <a:schemeClr val="accent3">
                    <a:lumMod val="25000"/>
                  </a:schemeClr>
                </a:solidFill>
                <a:latin typeface="Abadi"/>
              </a:rPr>
              <a:t>CCAFS LC-40</a:t>
            </a:r>
            <a:endParaRPr lang="en-GT" dirty="0"/>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7" name="TextBox 6">
            <a:extLst>
              <a:ext uri="{FF2B5EF4-FFF2-40B4-BE49-F238E27FC236}">
                <a16:creationId xmlns:a16="http://schemas.microsoft.com/office/drawing/2014/main" id="{6A4B8713-E49B-BF43-9E7B-60159105A27B}"/>
              </a:ext>
            </a:extLst>
          </p:cNvPr>
          <p:cNvSpPr txBox="1"/>
          <p:nvPr/>
        </p:nvSpPr>
        <p:spPr>
          <a:xfrm>
            <a:off x="828068" y="1478369"/>
            <a:ext cx="10530114" cy="4801314"/>
          </a:xfrm>
          <a:prstGeom prst="rect">
            <a:avLst/>
          </a:prstGeom>
          <a:noFill/>
        </p:spPr>
        <p:txBody>
          <a:bodyPr wrap="square">
            <a:spAutoFit/>
          </a:bodyPr>
          <a:lstStyle/>
          <a:p>
            <a:r>
              <a:rPr lang="en-US" dirty="0"/>
              <a:t>SpaceX, a company that is thriving by making space travel affordable for everyone because their rocket launches are relatively inexpensive. </a:t>
            </a:r>
          </a:p>
          <a:p>
            <a:r>
              <a:rPr lang="en-US" dirty="0"/>
              <a:t>SpaceX advertises Falcon 9 rocket launches on its website with a cost of 62 million dollars; </a:t>
            </a:r>
          </a:p>
          <a:p>
            <a:r>
              <a:rPr lang="en-US" dirty="0"/>
              <a:t>other providers cost upwards of 165 million dollars each, much of the savings is because </a:t>
            </a:r>
          </a:p>
          <a:p>
            <a:r>
              <a:rPr lang="en-US" dirty="0"/>
              <a:t>SpaceX can reuse the first stage. </a:t>
            </a:r>
          </a:p>
          <a:p>
            <a:endParaRPr lang="en-US" dirty="0"/>
          </a:p>
          <a:p>
            <a:r>
              <a:rPr lang="en-US" dirty="0"/>
              <a:t>Space Y that would like to compete with SpaceX founded by Billionaire industrialist </a:t>
            </a:r>
            <a:r>
              <a:rPr lang="en-US" dirty="0" err="1"/>
              <a:t>Allon</a:t>
            </a:r>
            <a:r>
              <a:rPr lang="en-US" dirty="0"/>
              <a:t> </a:t>
            </a:r>
          </a:p>
          <a:p>
            <a:r>
              <a:rPr lang="en-US" dirty="0"/>
              <a:t>Musk. </a:t>
            </a:r>
          </a:p>
          <a:p>
            <a:endParaRPr lang="en-US" dirty="0"/>
          </a:p>
          <a:p>
            <a:r>
              <a:rPr lang="en-US" dirty="0"/>
              <a:t>We want determine the price of each launch by gathering information about Space X and creating dashboards for Space Y. </a:t>
            </a:r>
          </a:p>
          <a:p>
            <a:endParaRPr lang="en-US" dirty="0"/>
          </a:p>
          <a:p>
            <a:r>
              <a:rPr lang="en-US" dirty="0"/>
              <a:t>We will also determine if SpaceX will reuse the first stage. </a:t>
            </a:r>
          </a:p>
          <a:p>
            <a:r>
              <a:rPr lang="en-US" dirty="0"/>
              <a:t>Instead of using rocket science to determine if the first stage will land successfully,  we will train a machine learning model and use public information to predict if SpaceX will reuse the first stage. </a:t>
            </a:r>
          </a:p>
          <a:p>
            <a:r>
              <a:rPr lang="en-US" dirty="0"/>
              <a:t> </a:t>
            </a:r>
          </a:p>
          <a:p>
            <a:r>
              <a:rPr lang="en-US" dirty="0"/>
              <a: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05A62">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24256" y="4767072"/>
            <a:ext cx="6594189" cy="16252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4400" dirty="0">
                <a:solidFill>
                  <a:srgbClr val="FFFFFF"/>
                </a:solidFill>
                <a:latin typeface="+mj-lt"/>
                <a:ea typeface="+mj-ea"/>
                <a:cs typeface="+mj-cs"/>
              </a:rPr>
              <a:t>VAFB-SLC4E– Coast Lines</a:t>
            </a:r>
          </a:p>
        </p:txBody>
      </p:sp>
      <p:pic>
        <p:nvPicPr>
          <p:cNvPr id="2" name="Picture 1">
            <a:extLst>
              <a:ext uri="{FF2B5EF4-FFF2-40B4-BE49-F238E27FC236}">
                <a16:creationId xmlns:a16="http://schemas.microsoft.com/office/drawing/2014/main" id="{79DE95B8-A090-6E49-BE91-6EFBCD244028}"/>
              </a:ext>
            </a:extLst>
          </p:cNvPr>
          <p:cNvPicPr>
            <a:picLocks noChangeAspect="1"/>
          </p:cNvPicPr>
          <p:nvPr/>
        </p:nvPicPr>
        <p:blipFill rotWithShape="1">
          <a:blip r:embed="rId3"/>
          <a:srcRect t="5950" r="1" b="2769"/>
          <a:stretch/>
        </p:blipFill>
        <p:spPr>
          <a:xfrm>
            <a:off x="327547" y="321733"/>
            <a:ext cx="7058306" cy="4107392"/>
          </a:xfrm>
          <a:prstGeom prst="rect">
            <a:avLst/>
          </a:prstGeom>
        </p:spPr>
      </p:pic>
      <p:sp>
        <p:nvSpPr>
          <p:cNvPr id="18"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29319" y="917725"/>
            <a:ext cx="3424739" cy="4852362"/>
          </a:xfrm>
          <a:prstGeom prst="rect">
            <a:avLst/>
          </a:prstGeom>
        </p:spPr>
        <p:txBody>
          <a:bodyPr vert="horz" lIns="91440" tIns="45720" rIns="91440" bIns="45720" rtlCol="0" anchor="ctr">
            <a:normAutofit/>
          </a:bodyPr>
          <a:lstStyle/>
          <a:p>
            <a:pPr>
              <a:spcBef>
                <a:spcPts val="1400"/>
              </a:spcBef>
            </a:pPr>
            <a:r>
              <a:rPr lang="en-US" sz="2000">
                <a:solidFill>
                  <a:srgbClr val="FFFFFF"/>
                </a:solidFill>
              </a:rPr>
              <a:t>Coast Line distance of 1.50 KM</a:t>
            </a:r>
          </a:p>
          <a:p>
            <a:pPr>
              <a:spcBef>
                <a:spcPts val="1400"/>
              </a:spcBef>
            </a:pPr>
            <a:endParaRPr lang="en-US" sz="2000">
              <a:solidFill>
                <a:srgbClr val="FFFFFF"/>
              </a:solidFill>
            </a:endParaRPr>
          </a:p>
          <a:p>
            <a:pPr>
              <a:spcBef>
                <a:spcPts val="1400"/>
              </a:spcBef>
            </a:pPr>
            <a:endParaRPr lang="en-US" sz="2000">
              <a:solidFill>
                <a:srgbClr val="FFFFFF"/>
              </a:solidFill>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80391" y="6535157"/>
            <a:ext cx="973667" cy="274320"/>
          </a:xfrm>
        </p:spPr>
        <p:txBody>
          <a:bodyPr vert="horz" lIns="91440" tIns="45720" rIns="91440" bIns="45720" rtlCol="0" anchor="ctr">
            <a:normAutofit/>
          </a:bodyPr>
          <a:lstStyle/>
          <a:p>
            <a:pPr>
              <a:spcAft>
                <a:spcPts val="600"/>
              </a:spcAft>
              <a:defRPr/>
            </a:pPr>
            <a:fld id="{5075537C-CA84-1446-933C-8E9D027F9201}" type="slidenum">
              <a:rPr lang="en-US" sz="1050">
                <a:solidFill>
                  <a:schemeClr val="tx1">
                    <a:lumMod val="50000"/>
                    <a:lumOff val="50000"/>
                  </a:schemeClr>
                </a:solidFill>
                <a:latin typeface="Calibri" panose="020F0502020204030204"/>
              </a:rPr>
              <a:pPr>
                <a:spcAft>
                  <a:spcPts val="600"/>
                </a:spcAft>
                <a:defRPr/>
              </a:pPr>
              <a:t>40</a:t>
            </a:fld>
            <a:endParaRPr lang="en-US" sz="105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4107" y="5372191"/>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LC40 and LC39A have the largest proportion of success.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all Sites</a:t>
            </a:r>
          </a:p>
        </p:txBody>
      </p:sp>
      <p:pic>
        <p:nvPicPr>
          <p:cNvPr id="2" name="Picture 1">
            <a:extLst>
              <a:ext uri="{FF2B5EF4-FFF2-40B4-BE49-F238E27FC236}">
                <a16:creationId xmlns:a16="http://schemas.microsoft.com/office/drawing/2014/main" id="{83B5478B-A04F-AA48-A2A3-0512D5A9EC10}"/>
              </a:ext>
            </a:extLst>
          </p:cNvPr>
          <p:cNvPicPr>
            <a:picLocks noChangeAspect="1"/>
          </p:cNvPicPr>
          <p:nvPr/>
        </p:nvPicPr>
        <p:blipFill>
          <a:blip r:embed="rId3"/>
          <a:stretch>
            <a:fillRect/>
          </a:stretch>
        </p:blipFill>
        <p:spPr>
          <a:xfrm>
            <a:off x="1315036" y="1294786"/>
            <a:ext cx="9425550" cy="42684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 39 Launch Outcome overview</a:t>
            </a:r>
          </a:p>
        </p:txBody>
      </p:sp>
      <p:pic>
        <p:nvPicPr>
          <p:cNvPr id="2" name="Picture 1">
            <a:extLst>
              <a:ext uri="{FF2B5EF4-FFF2-40B4-BE49-F238E27FC236}">
                <a16:creationId xmlns:a16="http://schemas.microsoft.com/office/drawing/2014/main" id="{1A3BDAD3-BDED-A944-B821-63858D8F5F1B}"/>
              </a:ext>
            </a:extLst>
          </p:cNvPr>
          <p:cNvPicPr>
            <a:picLocks noChangeAspect="1"/>
          </p:cNvPicPr>
          <p:nvPr/>
        </p:nvPicPr>
        <p:blipFill>
          <a:blip r:embed="rId4"/>
          <a:stretch>
            <a:fillRect/>
          </a:stretch>
        </p:blipFill>
        <p:spPr>
          <a:xfrm>
            <a:off x="1299754" y="1495470"/>
            <a:ext cx="9592491" cy="3867059"/>
          </a:xfrm>
          <a:prstGeom prst="rect">
            <a:avLst/>
          </a:prstGeom>
        </p:spPr>
      </p:pic>
      <p:sp>
        <p:nvSpPr>
          <p:cNvPr id="6" name="Content Placeholder 4">
            <a:extLst>
              <a:ext uri="{FF2B5EF4-FFF2-40B4-BE49-F238E27FC236}">
                <a16:creationId xmlns:a16="http://schemas.microsoft.com/office/drawing/2014/main" id="{154AB180-A196-BB40-8C58-10A81AAE76DF}"/>
              </a:ext>
            </a:extLst>
          </p:cNvPr>
          <p:cNvSpPr txBox="1">
            <a:spLocks/>
          </p:cNvSpPr>
          <p:nvPr/>
        </p:nvSpPr>
        <p:spPr>
          <a:xfrm>
            <a:off x="894107" y="5372191"/>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LC39A have the largest proportion of success from all sites but itself the success rate is not the best.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21" name="Freeform: Shape 20">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65051" y="662400"/>
            <a:ext cx="3384000"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bg1"/>
                </a:solidFill>
                <a:latin typeface="+mj-lt"/>
                <a:ea typeface="+mj-ea"/>
                <a:cs typeface="+mj-cs"/>
              </a:rPr>
              <a:t>Success by LaunchSite based on Payload Mass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5051" y="2286000"/>
            <a:ext cx="3384000" cy="3844800"/>
          </a:xfrm>
          <a:prstGeom prst="rect">
            <a:avLst/>
          </a:prstGeom>
        </p:spPr>
        <p:txBody>
          <a:bodyPr vert="horz" lIns="91440" tIns="45720" rIns="91440" bIns="45720" rtlCol="0">
            <a:normAutofit/>
          </a:bodyPr>
          <a:lstStyle/>
          <a:p>
            <a:pPr>
              <a:spcBef>
                <a:spcPts val="1400"/>
              </a:spcBef>
            </a:pPr>
            <a:endParaRPr lang="en-US" sz="2000" dirty="0">
              <a:solidFill>
                <a:schemeClr val="bg1">
                  <a:alpha val="60000"/>
                </a:schemeClr>
              </a:solidFill>
            </a:endParaRPr>
          </a:p>
          <a:p>
            <a:pPr>
              <a:spcBef>
                <a:spcPts val="1400"/>
              </a:spcBef>
            </a:pPr>
            <a:r>
              <a:rPr lang="en-US" sz="2000" dirty="0">
                <a:solidFill>
                  <a:schemeClr val="bg1">
                    <a:alpha val="60000"/>
                  </a:schemeClr>
                </a:solidFill>
              </a:rPr>
              <a:t>The lower the payload the better the chances to have success launches and returns..</a:t>
            </a:r>
          </a:p>
          <a:p>
            <a:pPr>
              <a:spcBef>
                <a:spcPts val="1400"/>
              </a:spcBef>
            </a:pPr>
            <a:endParaRPr lang="en-US" sz="2000" dirty="0">
              <a:solidFill>
                <a:schemeClr val="bg1">
                  <a:alpha val="60000"/>
                </a:schemeClr>
              </a:solidFill>
            </a:endParaRPr>
          </a:p>
        </p:txBody>
      </p:sp>
      <p:pic>
        <p:nvPicPr>
          <p:cNvPr id="2" name="Picture 1">
            <a:extLst>
              <a:ext uri="{FF2B5EF4-FFF2-40B4-BE49-F238E27FC236}">
                <a16:creationId xmlns:a16="http://schemas.microsoft.com/office/drawing/2014/main" id="{979D5D5B-1443-1E40-A364-B1B47429EB41}"/>
              </a:ext>
            </a:extLst>
          </p:cNvPr>
          <p:cNvPicPr>
            <a:picLocks noChangeAspect="1"/>
          </p:cNvPicPr>
          <p:nvPr/>
        </p:nvPicPr>
        <p:blipFill>
          <a:blip r:embed="rId3"/>
          <a:stretch>
            <a:fillRect/>
          </a:stretch>
        </p:blipFill>
        <p:spPr>
          <a:xfrm>
            <a:off x="5411053" y="993255"/>
            <a:ext cx="6014185" cy="48714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65474" y="6375679"/>
            <a:ext cx="1059763"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44</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648929" y="629266"/>
            <a:ext cx="3667039"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931" y="2438401"/>
            <a:ext cx="3667036" cy="3779520"/>
          </a:xfrm>
          <a:prstGeom prst="rect">
            <a:avLst/>
          </a:prstGeom>
        </p:spPr>
        <p:txBody>
          <a:bodyPr vert="horz" lIns="91440" tIns="45720" rIns="91440" bIns="45720" rtlCol="0">
            <a:normAutofit/>
          </a:bodyPr>
          <a:lstStyle/>
          <a:p>
            <a:pPr>
              <a:lnSpc>
                <a:spcPct val="100000"/>
              </a:lnSpc>
              <a:spcBef>
                <a:spcPts val="1400"/>
              </a:spcBef>
            </a:pPr>
            <a:r>
              <a:rPr lang="en-US" sz="1800" dirty="0">
                <a:latin typeface="Abadi" panose="020B0604020104020204" pitchFamily="34" charset="0"/>
              </a:rPr>
              <a:t>The best model with the Hyperparameters is GT with 89% accuracy</a:t>
            </a:r>
          </a:p>
        </p:txBody>
      </p:sp>
      <p:sp>
        <p:nvSpPr>
          <p:cNvPr id="14" name="Rectangle 13">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1E76AB8-16C5-5543-8F0A-5684226F29E1}"/>
              </a:ext>
            </a:extLst>
          </p:cNvPr>
          <p:cNvPicPr>
            <a:picLocks noChangeAspect="1"/>
          </p:cNvPicPr>
          <p:nvPr/>
        </p:nvPicPr>
        <p:blipFill rotWithShape="1">
          <a:blip r:embed="rId2"/>
          <a:srcRect l="5530" r="2486" b="2"/>
          <a:stretch/>
        </p:blipFill>
        <p:spPr>
          <a:xfrm>
            <a:off x="5276088" y="640082"/>
            <a:ext cx="6276250" cy="5577838"/>
          </a:xfrm>
          <a:prstGeom prst="rect">
            <a:avLst/>
          </a:prstGeom>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288635" y="6356350"/>
            <a:ext cx="6858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459446073"/>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09912" y="4521417"/>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DT model has a very good performance on predicting Landing.</a:t>
            </a:r>
          </a:p>
          <a:p>
            <a:pPr>
              <a:lnSpc>
                <a:spcPct val="100000"/>
              </a:lnSpc>
              <a:spcBef>
                <a:spcPts val="1400"/>
              </a:spcBef>
            </a:pPr>
            <a:r>
              <a:rPr lang="en-US" sz="2200" dirty="0">
                <a:solidFill>
                  <a:schemeClr val="accent3">
                    <a:lumMod val="25000"/>
                  </a:schemeClr>
                </a:solidFill>
                <a:latin typeface="Abadi" panose="020B0604020104020204" pitchFamily="34" charset="0"/>
              </a:rPr>
              <a:t>It has bad performance for predict no landing – 50% chance to get it correct. Additional training data could help to add more accuracy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1F97C6EA-50B5-BF4C-AF8E-E5034D156DBA}"/>
              </a:ext>
            </a:extLst>
          </p:cNvPr>
          <p:cNvPicPr>
            <a:picLocks noChangeAspect="1"/>
          </p:cNvPicPr>
          <p:nvPr/>
        </p:nvPicPr>
        <p:blipFill>
          <a:blip r:embed="rId3"/>
          <a:stretch>
            <a:fillRect/>
          </a:stretch>
        </p:blipFill>
        <p:spPr>
          <a:xfrm>
            <a:off x="4225194" y="1974398"/>
            <a:ext cx="3047397" cy="23771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83169"/>
            <a:ext cx="10176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Worth revisiting the model every year as the more time passes more likely </a:t>
            </a:r>
            <a:r>
              <a:rPr lang="en-US" sz="2200">
                <a:solidFill>
                  <a:schemeClr val="accent3">
                    <a:lumMod val="25000"/>
                  </a:schemeClr>
                </a:solidFill>
                <a:latin typeface="Abadi" panose="020B0604020104020204" pitchFamily="34" charset="0"/>
              </a:rPr>
              <a:t>success rockets </a:t>
            </a:r>
          </a:p>
          <a:p>
            <a:pPr>
              <a:lnSpc>
                <a:spcPct val="100000"/>
              </a:lnSpc>
              <a:spcBef>
                <a:spcPts val="1400"/>
              </a:spcBef>
            </a:pPr>
            <a:r>
              <a:rPr lang="en-US" sz="2200" dirty="0">
                <a:solidFill>
                  <a:schemeClr val="accent3">
                    <a:lumMod val="25000"/>
                  </a:schemeClr>
                </a:solidFill>
                <a:latin typeface="Abadi" panose="020B0604020104020204" pitchFamily="34" charset="0"/>
              </a:rPr>
              <a:t>Booster and Payload mass are key indicators for success. FT booster is the best performer</a:t>
            </a:r>
          </a:p>
          <a:p>
            <a:pPr>
              <a:lnSpc>
                <a:spcPct val="100000"/>
              </a:lnSpc>
              <a:spcBef>
                <a:spcPts val="1400"/>
              </a:spcBef>
            </a:pPr>
            <a:r>
              <a:rPr lang="en-US" sz="2200" dirty="0">
                <a:solidFill>
                  <a:schemeClr val="accent3">
                    <a:lumMod val="25000"/>
                  </a:schemeClr>
                </a:solidFill>
                <a:latin typeface="Abadi" panose="020B0604020104020204" pitchFamily="34" charset="0"/>
              </a:rPr>
              <a:t>The bigger the mass less chances for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 name="Picture 1">
            <a:extLst>
              <a:ext uri="{FF2B5EF4-FFF2-40B4-BE49-F238E27FC236}">
                <a16:creationId xmlns:a16="http://schemas.microsoft.com/office/drawing/2014/main" id="{E2D3AF4D-367B-3946-9075-E33481A935C3}"/>
              </a:ext>
            </a:extLst>
          </p:cNvPr>
          <p:cNvPicPr>
            <a:picLocks noChangeAspect="1"/>
          </p:cNvPicPr>
          <p:nvPr/>
        </p:nvPicPr>
        <p:blipFill>
          <a:blip r:embed="rId4"/>
          <a:stretch>
            <a:fillRect/>
          </a:stretch>
        </p:blipFill>
        <p:spPr>
          <a:xfrm>
            <a:off x="350911" y="3769149"/>
            <a:ext cx="6096000" cy="1896140"/>
          </a:xfrm>
          <a:prstGeom prst="rect">
            <a:avLst/>
          </a:prstGeom>
        </p:spPr>
      </p:pic>
      <p:pic>
        <p:nvPicPr>
          <p:cNvPr id="3" name="Picture 2">
            <a:extLst>
              <a:ext uri="{FF2B5EF4-FFF2-40B4-BE49-F238E27FC236}">
                <a16:creationId xmlns:a16="http://schemas.microsoft.com/office/drawing/2014/main" id="{FC21B5B0-FB8D-F443-89FE-9621DEF4B3C6}"/>
              </a:ext>
            </a:extLst>
          </p:cNvPr>
          <p:cNvPicPr>
            <a:picLocks noChangeAspect="1"/>
          </p:cNvPicPr>
          <p:nvPr/>
        </p:nvPicPr>
        <p:blipFill>
          <a:blip r:embed="rId5"/>
          <a:stretch>
            <a:fillRect/>
          </a:stretch>
        </p:blipFill>
        <p:spPr>
          <a:xfrm>
            <a:off x="6511031" y="3899867"/>
            <a:ext cx="5203370" cy="1634703"/>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130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for rocket, launch platform, payloads and core information</a:t>
            </a:r>
          </a:p>
          <a:p>
            <a:pPr lvl="1">
              <a:lnSpc>
                <a:spcPct val="120000"/>
              </a:lnSpc>
              <a:spcBef>
                <a:spcPts val="1400"/>
              </a:spcBef>
            </a:pPr>
            <a:r>
              <a:rPr lang="en-US" sz="7600" dirty="0">
                <a:solidFill>
                  <a:schemeClr val="bg2">
                    <a:lumMod val="50000"/>
                  </a:schemeClr>
                </a:solidFill>
                <a:latin typeface="Abadi"/>
              </a:rPr>
              <a:t>Web Scrapping from Wikipedia for launch historical records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Created an outcome label “class” to determine the result of the launch ( 0 fail, 1 success) based on the landing outcome calculated column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Created column for class, standardize data, split into training and test data. Found the best Hyperparameter for SVM, CT, LR and then compare their scores.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36922"/>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was collected using requests library and helper functions to  extract information from the responses</a:t>
            </a:r>
          </a:p>
          <a:p>
            <a:pPr lvl="1">
              <a:lnSpc>
                <a:spcPct val="100000"/>
              </a:lnSpc>
              <a:spcBef>
                <a:spcPts val="1400"/>
              </a:spcBef>
            </a:pPr>
            <a:r>
              <a:rPr lang="en-US" sz="1800" dirty="0">
                <a:solidFill>
                  <a:schemeClr val="accent3">
                    <a:lumMod val="25000"/>
                  </a:schemeClr>
                </a:solidFill>
                <a:latin typeface="Abadi" panose="020B0604020104020204" pitchFamily="34" charset="0"/>
              </a:rPr>
              <a:t>HTML Wikipedia page data was collected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library</a:t>
            </a:r>
          </a:p>
          <a:p>
            <a:pPr>
              <a:lnSpc>
                <a:spcPct val="100000"/>
              </a:lnSpc>
              <a:spcBef>
                <a:spcPts val="1400"/>
              </a:spcBef>
            </a:pPr>
            <a:r>
              <a:rPr lang="en-US" sz="2200" dirty="0">
                <a:solidFill>
                  <a:schemeClr val="accent3">
                    <a:lumMod val="25000"/>
                  </a:schemeClr>
                </a:solidFill>
                <a:latin typeface="Abadi" panose="020B0604020104020204" pitchFamily="34" charset="0"/>
              </a:rPr>
              <a:t>SpaceX API</a:t>
            </a:r>
          </a:p>
          <a:p>
            <a:pPr marL="0" indent="0">
              <a:buNone/>
            </a:pPr>
            <a:endParaRPr lang="en-US" dirty="0"/>
          </a:p>
          <a:p>
            <a:pPr marL="0" indent="0">
              <a:buNone/>
            </a:pPr>
            <a:endParaRPr lang="en-US" dirty="0"/>
          </a:p>
          <a:p>
            <a:pPr marL="0" indent="0">
              <a:buNone/>
            </a:pPr>
            <a:endParaRPr lang="en-US" dirty="0">
              <a:solidFill>
                <a:schemeClr val="accent3">
                  <a:lumMod val="25000"/>
                </a:schemeClr>
              </a:solidFill>
              <a:latin typeface="Abadi" panose="020B0604020104020204" pitchFamily="34" charset="0"/>
            </a:endParaRPr>
          </a:p>
          <a:p>
            <a:r>
              <a:rPr lang="en-US" sz="2400" dirty="0">
                <a:solidFill>
                  <a:schemeClr val="accent3">
                    <a:lumMod val="25000"/>
                  </a:schemeClr>
                </a:solidFill>
                <a:latin typeface="Abadi" panose="020B0604020104020204" pitchFamily="34" charset="0"/>
              </a:rPr>
              <a:t>Wikipedia Page</a:t>
            </a:r>
          </a:p>
          <a:p>
            <a:pPr marL="0" indent="0">
              <a:buNone/>
            </a:pPr>
            <a:endParaRPr lang="en-US" dirty="0"/>
          </a:p>
        </p:txBody>
      </p:sp>
      <p:graphicFrame>
        <p:nvGraphicFramePr>
          <p:cNvPr id="7" name="Diagram 6">
            <a:extLst>
              <a:ext uri="{FF2B5EF4-FFF2-40B4-BE49-F238E27FC236}">
                <a16:creationId xmlns:a16="http://schemas.microsoft.com/office/drawing/2014/main" id="{3F77ADA4-3844-0D45-8563-23E15230D890}"/>
              </a:ext>
            </a:extLst>
          </p:cNvPr>
          <p:cNvGraphicFramePr/>
          <p:nvPr>
            <p:extLst>
              <p:ext uri="{D42A27DB-BD31-4B8C-83A1-F6EECF244321}">
                <p14:modId xmlns:p14="http://schemas.microsoft.com/office/powerpoint/2010/main" val="2915099741"/>
              </p:ext>
            </p:extLst>
          </p:nvPr>
        </p:nvGraphicFramePr>
        <p:xfrm>
          <a:off x="2100189" y="1453771"/>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3" name="Diagram 2">
            <a:extLst>
              <a:ext uri="{FF2B5EF4-FFF2-40B4-BE49-F238E27FC236}">
                <a16:creationId xmlns:a16="http://schemas.microsoft.com/office/drawing/2014/main" id="{240EBD72-62DE-CD4F-8824-0F8D9EF4D951}"/>
              </a:ext>
            </a:extLst>
          </p:cNvPr>
          <p:cNvGraphicFramePr/>
          <p:nvPr>
            <p:extLst>
              <p:ext uri="{D42A27DB-BD31-4B8C-83A1-F6EECF244321}">
                <p14:modId xmlns:p14="http://schemas.microsoft.com/office/powerpoint/2010/main" val="2052283489"/>
              </p:ext>
            </p:extLst>
          </p:nvPr>
        </p:nvGraphicFramePr>
        <p:xfrm>
          <a:off x="3099465" y="4397993"/>
          <a:ext cx="6129448" cy="347897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14346" y="2541370"/>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Request Data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 7">
            <a:extLst>
              <a:ext uri="{FF2B5EF4-FFF2-40B4-BE49-F238E27FC236}">
                <a16:creationId xmlns:a16="http://schemas.microsoft.com/office/drawing/2014/main" id="{DC176AFE-44CF-3748-B5FA-CBEB00C67DD1}"/>
              </a:ext>
            </a:extLst>
          </p:cNvPr>
          <p:cNvGraphicFramePr/>
          <p:nvPr>
            <p:extLst>
              <p:ext uri="{D42A27DB-BD31-4B8C-83A1-F6EECF244321}">
                <p14:modId xmlns:p14="http://schemas.microsoft.com/office/powerpoint/2010/main" val="3608285368"/>
              </p:ext>
            </p:extLst>
          </p:nvPr>
        </p:nvGraphicFramePr>
        <p:xfrm>
          <a:off x="1846262" y="-764335"/>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4130BEAA-3239-3648-844D-019B2AE62FD8}"/>
              </a:ext>
            </a:extLst>
          </p:cNvPr>
          <p:cNvPicPr>
            <a:picLocks noChangeAspect="1"/>
          </p:cNvPicPr>
          <p:nvPr/>
        </p:nvPicPr>
        <p:blipFill>
          <a:blip r:embed="rId9"/>
          <a:stretch>
            <a:fillRect/>
          </a:stretch>
        </p:blipFill>
        <p:spPr>
          <a:xfrm>
            <a:off x="214346" y="3158201"/>
            <a:ext cx="4281237" cy="1496131"/>
          </a:xfrm>
          <a:prstGeom prst="rect">
            <a:avLst/>
          </a:prstGeom>
        </p:spPr>
      </p:pic>
      <p:pic>
        <p:nvPicPr>
          <p:cNvPr id="9" name="Picture 8">
            <a:extLst>
              <a:ext uri="{FF2B5EF4-FFF2-40B4-BE49-F238E27FC236}">
                <a16:creationId xmlns:a16="http://schemas.microsoft.com/office/drawing/2014/main" id="{6A75177A-EE89-A347-A7D6-B43AB41D80D4}"/>
              </a:ext>
            </a:extLst>
          </p:cNvPr>
          <p:cNvPicPr>
            <a:picLocks noChangeAspect="1"/>
          </p:cNvPicPr>
          <p:nvPr/>
        </p:nvPicPr>
        <p:blipFill>
          <a:blip r:embed="rId10"/>
          <a:stretch>
            <a:fillRect/>
          </a:stretch>
        </p:blipFill>
        <p:spPr>
          <a:xfrm>
            <a:off x="214347" y="4763014"/>
            <a:ext cx="4287324" cy="742637"/>
          </a:xfrm>
          <a:prstGeom prst="rect">
            <a:avLst/>
          </a:prstGeom>
        </p:spPr>
      </p:pic>
      <p:pic>
        <p:nvPicPr>
          <p:cNvPr id="10" name="Picture 9">
            <a:extLst>
              <a:ext uri="{FF2B5EF4-FFF2-40B4-BE49-F238E27FC236}">
                <a16:creationId xmlns:a16="http://schemas.microsoft.com/office/drawing/2014/main" id="{CA45A947-0184-9E4E-91F1-525141337068}"/>
              </a:ext>
            </a:extLst>
          </p:cNvPr>
          <p:cNvPicPr>
            <a:picLocks noChangeAspect="1"/>
          </p:cNvPicPr>
          <p:nvPr/>
        </p:nvPicPr>
        <p:blipFill>
          <a:blip r:embed="rId11"/>
          <a:stretch>
            <a:fillRect/>
          </a:stretch>
        </p:blipFill>
        <p:spPr>
          <a:xfrm>
            <a:off x="5200439" y="2989183"/>
            <a:ext cx="1963260" cy="808401"/>
          </a:xfrm>
          <a:prstGeom prst="rect">
            <a:avLst/>
          </a:prstGeom>
        </p:spPr>
      </p:pic>
      <p:pic>
        <p:nvPicPr>
          <p:cNvPr id="11" name="Picture 10">
            <a:extLst>
              <a:ext uri="{FF2B5EF4-FFF2-40B4-BE49-F238E27FC236}">
                <a16:creationId xmlns:a16="http://schemas.microsoft.com/office/drawing/2014/main" id="{469591EB-327B-3845-A966-1A708023945A}"/>
              </a:ext>
            </a:extLst>
          </p:cNvPr>
          <p:cNvPicPr>
            <a:picLocks noChangeAspect="1"/>
          </p:cNvPicPr>
          <p:nvPr/>
        </p:nvPicPr>
        <p:blipFill>
          <a:blip r:embed="rId12"/>
          <a:stretch>
            <a:fillRect/>
          </a:stretch>
        </p:blipFill>
        <p:spPr>
          <a:xfrm>
            <a:off x="5200439" y="3797584"/>
            <a:ext cx="1963260" cy="2867501"/>
          </a:xfrm>
          <a:prstGeom prst="rect">
            <a:avLst/>
          </a:prstGeom>
        </p:spPr>
      </p:pic>
      <p:sp>
        <p:nvSpPr>
          <p:cNvPr id="13" name="TextBox 12">
            <a:extLst>
              <a:ext uri="{FF2B5EF4-FFF2-40B4-BE49-F238E27FC236}">
                <a16:creationId xmlns:a16="http://schemas.microsoft.com/office/drawing/2014/main" id="{8EBEEFFB-EC9C-9E48-B2CB-351E5351E1C8}"/>
              </a:ext>
            </a:extLst>
          </p:cNvPr>
          <p:cNvSpPr txBox="1"/>
          <p:nvPr/>
        </p:nvSpPr>
        <p:spPr>
          <a:xfrm>
            <a:off x="7509529" y="5466380"/>
            <a:ext cx="6097604" cy="702756"/>
          </a:xfrm>
          <a:prstGeom prst="rect">
            <a:avLst/>
          </a:prstGeom>
          <a:noFill/>
        </p:spPr>
        <p:txBody>
          <a:bodyPr wrap="square">
            <a:spAutoFit/>
          </a:bodyPr>
          <a:lstStyle/>
          <a:p>
            <a:pPr>
              <a:lnSpc>
                <a:spcPct val="100000"/>
              </a:lnSpc>
              <a:spcBef>
                <a:spcPts val="1400"/>
              </a:spcBef>
            </a:pPr>
            <a:r>
              <a:rPr lang="en-US" sz="1400" dirty="0">
                <a:solidFill>
                  <a:schemeClr val="accent3">
                    <a:lumMod val="25000"/>
                  </a:schemeClr>
                </a:solidFill>
                <a:latin typeface="Abadi" panose="020B0604020104020204" pitchFamily="34" charset="0"/>
                <a:hlinkClick r:id="rId13"/>
              </a:rPr>
              <a:t>Notebook URL</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hlinkClick r:id="rId14"/>
              </a:rPr>
              <a:t>Result Data URL</a:t>
            </a:r>
            <a:endParaRPr lang="en-US" sz="1400" dirty="0">
              <a:solidFill>
                <a:schemeClr val="accent3">
                  <a:lumMod val="25000"/>
                </a:schemeClr>
              </a:solidFill>
              <a:latin typeface="Abadi" panose="020B0604020104020204" pitchFamily="34" charset="0"/>
            </a:endParaRPr>
          </a:p>
        </p:txBody>
      </p:sp>
      <p:pic>
        <p:nvPicPr>
          <p:cNvPr id="14" name="Picture 13">
            <a:extLst>
              <a:ext uri="{FF2B5EF4-FFF2-40B4-BE49-F238E27FC236}">
                <a16:creationId xmlns:a16="http://schemas.microsoft.com/office/drawing/2014/main" id="{37FE004C-5983-BD49-84CC-794CC2C6248F}"/>
              </a:ext>
            </a:extLst>
          </p:cNvPr>
          <p:cNvPicPr>
            <a:picLocks noChangeAspect="1"/>
          </p:cNvPicPr>
          <p:nvPr/>
        </p:nvPicPr>
        <p:blipFill>
          <a:blip r:embed="rId15"/>
          <a:stretch>
            <a:fillRect/>
          </a:stretch>
        </p:blipFill>
        <p:spPr>
          <a:xfrm>
            <a:off x="7509528" y="2989183"/>
            <a:ext cx="4506335" cy="475782"/>
          </a:xfrm>
          <a:prstGeom prst="rect">
            <a:avLst/>
          </a:prstGeom>
        </p:spPr>
      </p:pic>
      <p:pic>
        <p:nvPicPr>
          <p:cNvPr id="15" name="Picture 14">
            <a:extLst>
              <a:ext uri="{FF2B5EF4-FFF2-40B4-BE49-F238E27FC236}">
                <a16:creationId xmlns:a16="http://schemas.microsoft.com/office/drawing/2014/main" id="{8E201951-065B-8647-85EE-4AAABA45E05C}"/>
              </a:ext>
            </a:extLst>
          </p:cNvPr>
          <p:cNvPicPr>
            <a:picLocks noChangeAspect="1"/>
          </p:cNvPicPr>
          <p:nvPr/>
        </p:nvPicPr>
        <p:blipFill>
          <a:blip r:embed="rId16"/>
          <a:stretch>
            <a:fillRect/>
          </a:stretch>
        </p:blipFill>
        <p:spPr>
          <a:xfrm>
            <a:off x="7509529" y="4024159"/>
            <a:ext cx="4506335" cy="124247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88F85D10-9124-3E45-BCF3-99BF18DA399F}"/>
              </a:ext>
            </a:extLst>
          </p:cNvPr>
          <p:cNvGraphicFramePr/>
          <p:nvPr>
            <p:extLst>
              <p:ext uri="{D42A27DB-BD31-4B8C-83A1-F6EECF244321}">
                <p14:modId xmlns:p14="http://schemas.microsoft.com/office/powerpoint/2010/main" val="4194984689"/>
              </p:ext>
            </p:extLst>
          </p:nvPr>
        </p:nvGraphicFramePr>
        <p:xfrm>
          <a:off x="2845538" y="430789"/>
          <a:ext cx="6129448" cy="3478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0FF94B2C-3F10-434E-93C8-FE700C657D51}"/>
              </a:ext>
            </a:extLst>
          </p:cNvPr>
          <p:cNvSpPr txBox="1"/>
          <p:nvPr/>
        </p:nvSpPr>
        <p:spPr>
          <a:xfrm>
            <a:off x="9281546" y="5939963"/>
            <a:ext cx="6097604" cy="702756"/>
          </a:xfrm>
          <a:prstGeom prst="rect">
            <a:avLst/>
          </a:prstGeom>
          <a:noFill/>
        </p:spPr>
        <p:txBody>
          <a:bodyPr wrap="square">
            <a:spAutoFit/>
          </a:bodyPr>
          <a:lstStyle/>
          <a:p>
            <a:pPr>
              <a:lnSpc>
                <a:spcPct val="100000"/>
              </a:lnSpc>
              <a:spcBef>
                <a:spcPts val="1400"/>
              </a:spcBef>
            </a:pPr>
            <a:r>
              <a:rPr lang="en-US" sz="1400" dirty="0">
                <a:solidFill>
                  <a:schemeClr val="accent3">
                    <a:lumMod val="25000"/>
                  </a:schemeClr>
                </a:solidFill>
                <a:latin typeface="Abadi" panose="020B0604020104020204" pitchFamily="34" charset="0"/>
                <a:hlinkClick r:id="rId9"/>
              </a:rPr>
              <a:t>Notebook URL</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hlinkClick r:id="rId10"/>
              </a:rPr>
              <a:t>Result Data URL</a:t>
            </a:r>
            <a:endParaRPr lang="en-US" sz="1400" dirty="0">
              <a:solidFill>
                <a:schemeClr val="accent3">
                  <a:lumMod val="25000"/>
                </a:schemeClr>
              </a:solidFill>
              <a:latin typeface="Abadi" panose="020B0604020104020204" pitchFamily="34" charset="0"/>
            </a:endParaRPr>
          </a:p>
        </p:txBody>
      </p:sp>
      <p:pic>
        <p:nvPicPr>
          <p:cNvPr id="5" name="Picture 4">
            <a:extLst>
              <a:ext uri="{FF2B5EF4-FFF2-40B4-BE49-F238E27FC236}">
                <a16:creationId xmlns:a16="http://schemas.microsoft.com/office/drawing/2014/main" id="{4CD9A439-9C0A-8C48-8F0E-25109402A4FF}"/>
              </a:ext>
            </a:extLst>
          </p:cNvPr>
          <p:cNvPicPr>
            <a:picLocks noChangeAspect="1"/>
          </p:cNvPicPr>
          <p:nvPr/>
        </p:nvPicPr>
        <p:blipFill>
          <a:blip r:embed="rId11"/>
          <a:stretch>
            <a:fillRect/>
          </a:stretch>
        </p:blipFill>
        <p:spPr>
          <a:xfrm>
            <a:off x="176720" y="2987277"/>
            <a:ext cx="4836304" cy="2257325"/>
          </a:xfrm>
          <a:prstGeom prst="rect">
            <a:avLst/>
          </a:prstGeom>
        </p:spPr>
      </p:pic>
      <p:pic>
        <p:nvPicPr>
          <p:cNvPr id="9" name="Picture 8">
            <a:extLst>
              <a:ext uri="{FF2B5EF4-FFF2-40B4-BE49-F238E27FC236}">
                <a16:creationId xmlns:a16="http://schemas.microsoft.com/office/drawing/2014/main" id="{ECE5EA4F-C7D3-2E4B-B885-D3375BCE41EE}"/>
              </a:ext>
            </a:extLst>
          </p:cNvPr>
          <p:cNvPicPr>
            <a:picLocks noChangeAspect="1"/>
          </p:cNvPicPr>
          <p:nvPr/>
        </p:nvPicPr>
        <p:blipFill>
          <a:blip r:embed="rId12"/>
          <a:stretch>
            <a:fillRect/>
          </a:stretch>
        </p:blipFill>
        <p:spPr>
          <a:xfrm>
            <a:off x="176720" y="5360411"/>
            <a:ext cx="4836304" cy="873655"/>
          </a:xfrm>
          <a:prstGeom prst="rect">
            <a:avLst/>
          </a:prstGeom>
        </p:spPr>
      </p:pic>
      <p:pic>
        <p:nvPicPr>
          <p:cNvPr id="10" name="Picture 9">
            <a:extLst>
              <a:ext uri="{FF2B5EF4-FFF2-40B4-BE49-F238E27FC236}">
                <a16:creationId xmlns:a16="http://schemas.microsoft.com/office/drawing/2014/main" id="{D4158439-84C9-9641-8C8D-F67468315BC1}"/>
              </a:ext>
            </a:extLst>
          </p:cNvPr>
          <p:cNvPicPr>
            <a:picLocks noChangeAspect="1"/>
          </p:cNvPicPr>
          <p:nvPr/>
        </p:nvPicPr>
        <p:blipFill>
          <a:blip r:embed="rId13"/>
          <a:stretch>
            <a:fillRect/>
          </a:stretch>
        </p:blipFill>
        <p:spPr>
          <a:xfrm>
            <a:off x="5258880" y="2987277"/>
            <a:ext cx="4022666" cy="922491"/>
          </a:xfrm>
          <a:prstGeom prst="rect">
            <a:avLst/>
          </a:prstGeom>
        </p:spPr>
      </p:pic>
      <p:pic>
        <p:nvPicPr>
          <p:cNvPr id="12" name="Picture 11">
            <a:extLst>
              <a:ext uri="{FF2B5EF4-FFF2-40B4-BE49-F238E27FC236}">
                <a16:creationId xmlns:a16="http://schemas.microsoft.com/office/drawing/2014/main" id="{CC936EAE-BDDB-FD41-AE31-9430B846E583}"/>
              </a:ext>
            </a:extLst>
          </p:cNvPr>
          <p:cNvPicPr>
            <a:picLocks noChangeAspect="1"/>
          </p:cNvPicPr>
          <p:nvPr/>
        </p:nvPicPr>
        <p:blipFill>
          <a:blip r:embed="rId14"/>
          <a:stretch>
            <a:fillRect/>
          </a:stretch>
        </p:blipFill>
        <p:spPr>
          <a:xfrm>
            <a:off x="5258880" y="4062168"/>
            <a:ext cx="4650841" cy="1725395"/>
          </a:xfrm>
          <a:prstGeom prst="rect">
            <a:avLst/>
          </a:prstGeom>
        </p:spPr>
      </p:pic>
      <p:pic>
        <p:nvPicPr>
          <p:cNvPr id="13" name="Picture 12">
            <a:extLst>
              <a:ext uri="{FF2B5EF4-FFF2-40B4-BE49-F238E27FC236}">
                <a16:creationId xmlns:a16="http://schemas.microsoft.com/office/drawing/2014/main" id="{6275C18D-A9A7-0C42-9835-9D69212F8E6B}"/>
              </a:ext>
            </a:extLst>
          </p:cNvPr>
          <p:cNvPicPr>
            <a:picLocks noChangeAspect="1"/>
          </p:cNvPicPr>
          <p:nvPr/>
        </p:nvPicPr>
        <p:blipFill>
          <a:blip r:embed="rId15"/>
          <a:stretch>
            <a:fillRect/>
          </a:stretch>
        </p:blipFill>
        <p:spPr>
          <a:xfrm>
            <a:off x="5270590" y="5985175"/>
            <a:ext cx="3816776" cy="54904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purl.org/dc/terms/"/>
    <ds:schemaRef ds:uri="155be751-a274-42e8-93fb-f39d3b9bccc8"/>
    <ds:schemaRef ds:uri="f80a141d-92ca-4d3d-9308-f7e7b1d44ce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1310</TotalTime>
  <Words>1948</Words>
  <Application>Microsoft Macintosh PowerPoint</Application>
  <PresentationFormat>Widescreen</PresentationFormat>
  <Paragraphs>330</Paragraphs>
  <Slides>50</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IBM Plex Mono SemiBold</vt:lpstr>
      <vt:lpstr>IBM Plex Mono Text</vt:lpstr>
      <vt:lpstr>Menlo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Ramiro Pena</cp:lastModifiedBy>
  <cp:revision>198</cp:revision>
  <dcterms:created xsi:type="dcterms:W3CDTF">2021-04-29T18:58:34Z</dcterms:created>
  <dcterms:modified xsi:type="dcterms:W3CDTF">2022-03-24T21:39:25Z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